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66" r:id="rId3"/>
    <p:sldId id="269" r:id="rId4"/>
    <p:sldId id="320" r:id="rId5"/>
    <p:sldId id="324" r:id="rId6"/>
    <p:sldId id="319" r:id="rId7"/>
    <p:sldId id="311" r:id="rId8"/>
    <p:sldId id="305" r:id="rId9"/>
    <p:sldId id="306" r:id="rId10"/>
    <p:sldId id="308" r:id="rId11"/>
    <p:sldId id="312" r:id="rId12"/>
    <p:sldId id="307" r:id="rId13"/>
    <p:sldId id="292" r:id="rId14"/>
    <p:sldId id="297" r:id="rId15"/>
    <p:sldId id="313" r:id="rId16"/>
    <p:sldId id="265" r:id="rId17"/>
    <p:sldId id="314" r:id="rId18"/>
    <p:sldId id="315" r:id="rId19"/>
    <p:sldId id="318" r:id="rId20"/>
    <p:sldId id="316" r:id="rId21"/>
    <p:sldId id="264" r:id="rId22"/>
    <p:sldId id="267" r:id="rId23"/>
    <p:sldId id="32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84" autoAdjust="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বহু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 কাল ধরে কিছু মানুষ শুধু স্বপ্ন দেখে আসছে কেন তা আলোচনা ।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1" custLinFactNeighborX="1991" custLinFactNeighborY="2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6E30502E-EC8D-46C1-AD50-73A157CBFDAF}" type="presOf" srcId="{E3F9D691-3097-4466-8781-D326C9922073}" destId="{6F662E97-E5E3-4CEB-B637-15B73671BB93}" srcOrd="0" destOrd="0" presId="urn:microsoft.com/office/officeart/2005/8/layout/hList6"/>
    <dgm:cxn modelId="{0675B57E-7242-4BB7-9E0F-00D98E90F3FD}" type="presOf" srcId="{D09957A9-135C-49C5-BCE9-8A10F7345CFA}" destId="{D9D99E6A-CCD4-4DE7-98DD-2249D67A5288}" srcOrd="0" destOrd="0" presId="urn:microsoft.com/office/officeart/2005/8/layout/hList6"/>
    <dgm:cxn modelId="{EA15DE74-349D-461B-9BC5-D83A9F7A2889}" type="presParOf" srcId="{6F662E97-E5E3-4CEB-B637-15B73671BB93}" destId="{D9D99E6A-CCD4-4DE7-98DD-2249D67A5288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9E6A-CCD4-4DE7-98DD-2249D67A5288}">
      <dsp:nvSpPr>
        <dsp:cNvPr id="0" name=""/>
        <dsp:cNvSpPr/>
      </dsp:nvSpPr>
      <dsp:spPr>
        <a:xfrm rot="16200000">
          <a:off x="1257299" y="-1257299"/>
          <a:ext cx="4953000" cy="7467600"/>
        </a:xfrm>
        <a:prstGeom prst="flowChartManualOperati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বহু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 কাল ধরে কিছু মানুষ শুধু স্বপ্ন দেখে আসছে কেন তা আলোচনা ।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-1" y="990601"/>
        <a:ext cx="7467600" cy="29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700C-3468-49C5-8805-50DD6AEC2DE7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52272-7638-4F5C-9BF9-F8D6A49B6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553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158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12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</a:t>
            </a:r>
            <a:r>
              <a:rPr lang="bn-BD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থেকে শেষ</a:t>
            </a:r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2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1200" dirty="0" smtClean="0">
              <a:blipFill dpi="0"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232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20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6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35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590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53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238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6502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13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25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8349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820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3767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05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953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073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10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4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2286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2286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83820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flipH="1" flipV="1">
            <a:off x="83820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CF19-5F4D-4631-AB68-3DF85356C69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43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1785" y="535747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85917"/>
            <a:ext cx="2949232" cy="3096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7507">
            <a:off x="1376748" y="2606195"/>
            <a:ext cx="2924175" cy="20562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1525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507"/>
          <a:stretch/>
        </p:blipFill>
        <p:spPr>
          <a:xfrm>
            <a:off x="5366657" y="762000"/>
            <a:ext cx="2971694" cy="1722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45" y="762000"/>
            <a:ext cx="2857447" cy="1657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43200"/>
            <a:ext cx="2971693" cy="1762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43" y="2699203"/>
            <a:ext cx="2971694" cy="17299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952392" y="5105400"/>
            <a:ext cx="7086600" cy="11284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আগের কালে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বাঙালির নিত্যপ্রিয় ছিল- ক্ষীর, দই, পায়েস আর ছানা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57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19400"/>
            <a:ext cx="2660351" cy="171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721271"/>
            <a:ext cx="2514600" cy="1690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39" y="669837"/>
            <a:ext cx="2647950" cy="1724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57" y="2819400"/>
            <a:ext cx="2532743" cy="171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98" y="656228"/>
            <a:ext cx="2476500" cy="1755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803978"/>
            <a:ext cx="2491920" cy="171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09600" y="5105400"/>
            <a:ext cx="7848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সব খাবারের খুব চল ছিল তাহলো খাজা, মোয়া, নাড়ু,পিঠেপুলি, বাতাসা, কদমা ইত্যাদির।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6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17" y="3069778"/>
            <a:ext cx="328164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0" y="609600"/>
            <a:ext cx="326689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50"/>
          <a:stretch/>
        </p:blipFill>
        <p:spPr>
          <a:xfrm>
            <a:off x="838201" y="3037121"/>
            <a:ext cx="3266898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31" y="642257"/>
            <a:ext cx="328164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856344" y="5410200"/>
            <a:ext cx="7086600" cy="899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সাধারণ লোকে সচরাচল মাটির পাত্র যেমন জালা, হাঁড়ি , তেলানি ইত্যাদিতে রান্না করত।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4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1514"/>
            <a:ext cx="3566514" cy="2373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62000" y="3126814"/>
            <a:ext cx="3661926" cy="2070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818581"/>
            <a:ext cx="1208087" cy="945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64171"/>
            <a:ext cx="3601771" cy="23406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814" y="5334000"/>
            <a:ext cx="8153400" cy="1142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ছেলেদের জন্য কুস্তি খেলা, দাবা খেলার  আর মেয়েদের জন্য কড়ি খেলার চল ছিল, মেয়েরা বাগান করতে পছন্দ করত।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93" y="3112368"/>
            <a:ext cx="3410950" cy="2099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9" y="517068"/>
            <a:ext cx="3566514" cy="2373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65629" y="3112368"/>
            <a:ext cx="3661926" cy="2070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29" y="549725"/>
            <a:ext cx="3601771" cy="2340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22" y="3097922"/>
            <a:ext cx="3410950" cy="2099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810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57200"/>
            <a:ext cx="3662634" cy="2426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29" y="3168808"/>
            <a:ext cx="3383234" cy="2128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70" y="453571"/>
            <a:ext cx="3194343" cy="2121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96" y="2883696"/>
            <a:ext cx="3596290" cy="2413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33400" y="5410200"/>
            <a:ext cx="8060817" cy="984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নাচ গানের প্রসারে যেসব বাদ্যযন্ত্র ছিল তা হলো- বীণা, বাঁশি, কাড়া, ছোট ডমুর, ঢাক।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4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2454700" y="3048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5269049"/>
            <a:ext cx="8001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89" y="1295400"/>
            <a:ext cx="5108821" cy="3254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58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54173"/>
            <a:ext cx="2921000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70" y="3268420"/>
            <a:ext cx="3402256" cy="1981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3400" y="5486400"/>
            <a:ext cx="7924800" cy="10341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লোকেরা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নৌকায়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লোকেরা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পালকি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379"/>
          <a:stretch/>
        </p:blipFill>
        <p:spPr>
          <a:xfrm>
            <a:off x="805496" y="762000"/>
            <a:ext cx="3261632" cy="1894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70" y="743574"/>
            <a:ext cx="3453056" cy="1912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1" y="3268420"/>
            <a:ext cx="3581447" cy="1973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993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1" y="528410"/>
            <a:ext cx="3479241" cy="2290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1" y="3024413"/>
            <a:ext cx="3479241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384"/>
          <a:stretch/>
        </p:blipFill>
        <p:spPr>
          <a:xfrm>
            <a:off x="4800600" y="528409"/>
            <a:ext cx="3479240" cy="2290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67275"/>
            <a:ext cx="3479240" cy="2294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066800" y="5638800"/>
            <a:ext cx="706064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বেশিরভাগ  লোকই থাকতো কাঠ-খড়-মাটি- বাঁশের বাড়িতে। শুধু বড়লোকেরা ইট-কাঠের বাড়িতে থাকত।</a:t>
            </a:r>
            <a:endParaRPr lang="bn-BD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5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6000" y="288388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376271215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724474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46" y="435429"/>
            <a:ext cx="2776311" cy="2313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5429"/>
            <a:ext cx="2790825" cy="2346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3078428"/>
            <a:ext cx="2790825" cy="2346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061" y="3078427"/>
            <a:ext cx="2790825" cy="2346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38200" y="5562600"/>
            <a:ext cx="763088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যুগ যুগ ধরে  বাংলায় ধনীরা আরাম আয়েস করছে আর গরীবরা  ক্ষুধার  জ্বালা নিয়ে  দিনানিপাত করছে। সরু চালের সাদা গরম ভাতে গাওয়া ঘি কতকাল ধরে কেবল, স্বপ্নই দেখে আসছে।</a:t>
            </a:r>
            <a:endParaRPr lang="bn-BD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5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304184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en-US" sz="60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কতকাল</a:t>
            </a:r>
            <a:r>
              <a:rPr lang="en-US" sz="60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60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6000" b="1" dirty="0" smtClean="0">
              <a:ln w="1905"/>
              <a:blipFill dpi="0"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1430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আনিসুজ্জামান</a:t>
            </a:r>
            <a:endParaRPr lang="bn-BD" sz="4000" b="1" dirty="0" smtClean="0">
              <a:ln w="1905"/>
              <a:blipFill dpi="0"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698"/>
          <a:stretch/>
        </p:blipFill>
        <p:spPr>
          <a:xfrm>
            <a:off x="1752600" y="2743200"/>
            <a:ext cx="4764314" cy="3473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52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 করা কাদের  শখ ছিল?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116281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ছেলেদের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2130650"/>
            <a:ext cx="34580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মেয়েদের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3070860"/>
            <a:ext cx="3757027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ছোটদের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124200"/>
            <a:ext cx="36104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বয়স্কদের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6414" y="31519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শীর্ণ’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295219" y="5672670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265010" y="5791200"/>
            <a:ext cx="2697390" cy="6647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রোগা</a:t>
            </a:r>
            <a:endParaRPr lang="en-US" sz="3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364843" y="4890595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896" y="280719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8686" y="21162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171" y="5170737"/>
            <a:ext cx="6011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3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8/28/2018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47371" y="520987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860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বাবা- মা সহ পরিবারের  অন্যান্যদের সহযোগিতায়   নিজ পরিবারের ইতিহাস সম্পর্কে দশটি বাক্য লিখে আনবে।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9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457200"/>
            <a:ext cx="55626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0" y="1905000"/>
            <a:ext cx="6707159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45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নির্বাচিত অংশটুকু শুদ্ধ উচ্চারণে পড়তে পারবে।</a:t>
            </a:r>
          </a:p>
          <a:p>
            <a:pPr marL="628650" indent="-628650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নতুন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8/28/2018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3654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614737"/>
            <a:ext cx="3810000" cy="2143125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883444"/>
            <a:ext cx="3733800" cy="2100262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8/28/2018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52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73314" y="1146629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090557" y="2895600"/>
            <a:ext cx="25908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বোঁটা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81700" y="12192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পালকির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3314" y="2910115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পদ্মবৃন্ত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228601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1286" y="4953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শীর্ণ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98243" y="4860471"/>
            <a:ext cx="28194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84" y="1239158"/>
            <a:ext cx="2342061" cy="1485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83" y="2971800"/>
            <a:ext cx="2342061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94" r="41352"/>
          <a:stretch/>
        </p:blipFill>
        <p:spPr>
          <a:xfrm>
            <a:off x="2907028" y="4724400"/>
            <a:ext cx="2338431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881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29" y="302653"/>
            <a:ext cx="2684785" cy="225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13" y="1981199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65" y="457200"/>
            <a:ext cx="2601105" cy="1948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2" y="2738423"/>
            <a:ext cx="2661926" cy="1925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51" y="2619970"/>
            <a:ext cx="2896919" cy="2162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64270" y="5221514"/>
            <a:ext cx="77724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আগের কালে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মানুষ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লাউ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পছন্দ করত।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1470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8" y="457200"/>
            <a:ext cx="2311401" cy="2153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7200"/>
            <a:ext cx="2514600" cy="2132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70354"/>
            <a:ext cx="2514600" cy="2120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95600"/>
            <a:ext cx="2514600" cy="2085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95600"/>
            <a:ext cx="2514600" cy="202809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5800" y="5257800"/>
            <a:ext cx="77724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আগের কালে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মানুষ  ইলিশ,মৌরলা,শুকটি মাছ পছন্দ করত। 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3" y="2743200"/>
            <a:ext cx="2202726" cy="2180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79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50" y="533400"/>
            <a:ext cx="3547282" cy="1949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50" y="1507062"/>
            <a:ext cx="1466650" cy="975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3489409" cy="1878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138"/>
            <a:ext cx="1447800" cy="1040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Goats-on-the-road-in-Dhaka-Bangladesh.jpg"/>
          <p:cNvPicPr>
            <a:picLocks noChangeAspect="1"/>
          </p:cNvPicPr>
          <p:nvPr/>
        </p:nvPicPr>
        <p:blipFill>
          <a:blip r:embed="rId6" cstate="print"/>
          <a:srcRect l="41667" t="38889" r="6250" b="11111"/>
          <a:stretch>
            <a:fillRect/>
          </a:stretch>
        </p:blipFill>
        <p:spPr>
          <a:xfrm>
            <a:off x="2653155" y="2667000"/>
            <a:ext cx="3348908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90600" y="4953000"/>
            <a:ext cx="70866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আগের কালে মানুষ পাখির মাংস, হরিণের মাংস (বিয়ের উৎসবে), ছাগলের মাংস সবাই খেত।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3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368390"/>
            <a:ext cx="3536042" cy="252911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3040743"/>
            <a:ext cx="3536042" cy="252185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43" y="3033486"/>
            <a:ext cx="3536042" cy="252911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7" name="Picture 2" descr="C:\Users\ZERIN\Downloads\CHATMOHAR-KATA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885"/>
          <a:stretch/>
        </p:blipFill>
        <p:spPr bwMode="auto">
          <a:xfrm>
            <a:off x="5021943" y="368390"/>
            <a:ext cx="3536042" cy="252911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5653314"/>
            <a:ext cx="8001000" cy="899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আগের কালে মানুষ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নারকেল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9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3839</TotalTime>
  <Words>369</Words>
  <Application>Microsoft Office PowerPoint</Application>
  <PresentationFormat>On-screen Show (4:3)</PresentationFormat>
  <Paragraphs>71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DELL</cp:lastModifiedBy>
  <cp:revision>150</cp:revision>
  <dcterms:created xsi:type="dcterms:W3CDTF">2006-08-16T00:00:00Z</dcterms:created>
  <dcterms:modified xsi:type="dcterms:W3CDTF">2018-08-28T14:31:52Z</dcterms:modified>
</cp:coreProperties>
</file>