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686D-A5C0-42EE-B1A8-DC3D2518F84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5A08-9769-4FE6-A579-DCD18BA4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9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54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07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16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28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35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18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66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1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92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22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7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75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72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83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849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62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2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5"/>
            </a:avLst>
          </a:prstGeom>
          <a:blipFill>
            <a:blip r:embed="rId3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291" y="342219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সবাইকে স্বাগত </a:t>
            </a:r>
            <a:endParaRPr lang="en-US" sz="6600" dirty="0"/>
          </a:p>
        </p:txBody>
      </p:sp>
      <p:sp>
        <p:nvSpPr>
          <p:cNvPr id="7" name="Horizontal Scroll 6"/>
          <p:cNvSpPr/>
          <p:nvPr/>
        </p:nvSpPr>
        <p:spPr>
          <a:xfrm>
            <a:off x="1524000" y="228600"/>
            <a:ext cx="5715000" cy="1219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24840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5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1278135"/>
            <a:ext cx="2703368" cy="1302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3011423"/>
            <a:ext cx="2703368" cy="1498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73332" y="48491"/>
            <a:ext cx="540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নতুন শব্দের অর্থ জেনে নেই।    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532" y="130260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34438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পৃথিবীর উপরের অংশ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4874614"/>
            <a:ext cx="2814204" cy="156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56863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চাঁদোয়া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4382" y="303002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শামিয়ানা, কাপড়ের ছাউনি।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5334000"/>
            <a:ext cx="16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বায়ুমণ্ডল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799" y="4913990"/>
            <a:ext cx="304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পৃথিবীর উপরে যতদূর পর্যন্ত বাতাস রয়েছে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8710" y="1344386"/>
            <a:ext cx="1714500" cy="95089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342901" y="3400421"/>
            <a:ext cx="1524000" cy="91744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342901" y="5282114"/>
            <a:ext cx="1716231" cy="78692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5791200" y="1294149"/>
            <a:ext cx="2895598" cy="99364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5791200" y="2819400"/>
            <a:ext cx="2552700" cy="136188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5638799" y="4724400"/>
            <a:ext cx="2895601" cy="134084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7532" y="574945"/>
            <a:ext cx="1132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982" y="46398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4900" y="152401"/>
            <a:ext cx="5219700" cy="53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9" grpId="0"/>
      <p:bldP spid="3" grpId="0"/>
      <p:bldP spid="6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64" y="3581400"/>
            <a:ext cx="2872157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65" y="1362722"/>
            <a:ext cx="2837890" cy="1913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38200" y="860979"/>
            <a:ext cx="114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7273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রকেট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1221" y="1630420"/>
            <a:ext cx="3372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গ্রহে-উপগ্রহে যেতে পারে এমন মহাকাশযান।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264" y="408932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মহাকাশযান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5110" y="3904659"/>
            <a:ext cx="3020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মহাকাশে যাতায়াতের বাহন।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8264" y="3964843"/>
            <a:ext cx="2282536" cy="1151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419100" y="1872734"/>
            <a:ext cx="2133600" cy="83490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5756965" y="1556381"/>
            <a:ext cx="3144179" cy="1151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5902037" y="3904659"/>
            <a:ext cx="2867890" cy="10772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646748"/>
            <a:ext cx="1029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5393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নতুন শব্দের অর্থ জেনে নেই।    </a:t>
            </a:r>
            <a:r>
              <a:rPr lang="bn-IN" sz="14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1033" y="153932"/>
            <a:ext cx="4684567" cy="824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6482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 জায়গায় মাথার উপরে দিনরাত আমরা আকাশ দেখতে পাই। এক সময় মানুষ আকাশকে  পৃথিবীর উপর একটি বিশাল ঢাকনা মনে করত। আসলে আ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হচ্ছে বায়ুর বিপুল স্তর। কখনো সাদা বা কালো মেঘে ঢেকে যায় আকাশ।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5715000" cy="3386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6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76300"/>
            <a:ext cx="5715000" cy="3543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5181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 বেলা সোনার থালার মতো সূর্য তার কিরণ ছড়ায় চারপাশে।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876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ভোরে বা সন্ধায় আকাশের কোনো কোনো অংশে নামে রঙের বন্যা।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লাল আলোতে ভেসে যায় সারা আকাশ।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2"/>
            <a:ext cx="2819400" cy="314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2"/>
            <a:ext cx="2590800" cy="314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9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16607"/>
            <a:ext cx="5791279" cy="3679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4800" y="5029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 বিভিন্ন গ্যাসের অণু ছড়িয়ে আছে। এতে রয়েছে নাইট্রোজেন, অক্সিজেন, কার্বন ডাই অক্সাইড এমনি গোটা কুড়ি বর্ণহীন গ্যাসের মিশেল। আর আছে পানির বাষ্প ও ধুলোর কণা।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36" y="228600"/>
            <a:ext cx="28956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জোড়ায় কাজ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525_125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53340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90600" y="502428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‘পৃথিবীর বায়ুমন্ডলের ঢাকনা’ বলতে কী বোঝায়?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57200" y="5116707"/>
            <a:ext cx="533400" cy="46148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4820930"/>
            <a:ext cx="7772400" cy="1046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1905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545" y="5334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 বেলা সূর্যের আলো ভূপৃষ্ঠে আসে লম্বভাবে হাওয়ার স্তর ফুঁড়ে।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1816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3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9" y="609600"/>
            <a:ext cx="57912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54102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বা সন্ধায় এই আলো ভূপৃষ্ঠে আসে তেরছাভাবে হাওয়ার স্তর পেরিয়ে।</a:t>
            </a:r>
          </a:p>
        </p:txBody>
      </p:sp>
    </p:spTree>
    <p:extLst>
      <p:ext uri="{BB962C8B-B14F-4D97-AF65-F5344CB8AC3E}">
        <p14:creationId xmlns:p14="http://schemas.microsoft.com/office/powerpoint/2010/main" val="30761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82930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950" y="5029200"/>
            <a:ext cx="7943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মেঘে কণার গায়ে বা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ষ্প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জমার ফলে ভারি হয়ে বড় পানির কণা তৈরি হয়। তখন সূর্যের আলো তার ভেতর দিয়ে আসতে পারে না, আর তাই সে মেঘের রঙ হয় কালো।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23480"/>
            <a:ext cx="73152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47900" y="207816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নিচের দৃশ্যটি লক্ষ্য কর 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228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53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দিনে বিজ্ঞানীরা শূন্যে বেলুন পাঠিয়ে আকাশ নিয়ে পরীক্ষা নিরীক্ষা করতেন।  </a:t>
            </a:r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914400"/>
            <a:ext cx="5811982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1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5867400" cy="4054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25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আজ মানুষ নিজেই মহাকাশযানে চেপে সফর করছে পৃথিবীর উপরে বহু দূর পর্যন্ত পৃথিবী ছাড়িয়ে যেতে পেরেছে চাঁদে।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838200"/>
            <a:ext cx="5410200" cy="41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1000" y="5257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মহাকাশযান থেকে টেলিফোন আর টেলিভিশনের সংকেত পাঠিয়ে যোগাযোগ ব্যবস্থাকে বিশ্বব্যাপী বিস্তৃত করা সম্ভব হয়েছে।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21404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00" y="3720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দলগত কাজ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219700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209800" y="262235"/>
            <a:ext cx="3810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381000" y="7601635"/>
            <a:ext cx="381000" cy="323165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9818" y="5643633"/>
            <a:ext cx="7086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মহাকাশ সম্পর্কে আলোচনা করে ৫টি বাক্য লিখ।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440698"/>
            <a:ext cx="2249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2" name="Oval 1"/>
          <p:cNvSpPr/>
          <p:nvPr/>
        </p:nvSpPr>
        <p:spPr>
          <a:xfrm>
            <a:off x="2320636" y="300830"/>
            <a:ext cx="3657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978595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আবদুল্লাহ আল-মুতী কত সালে জন্মগ্রহণ করেন?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(ক)১৮২০ সালে। (খ) ১৮৪০ সালে (গ) ১৯৩০ সালে (ঘ) ১৯৩৯ সালে।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752600"/>
            <a:ext cx="8458200" cy="15292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505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২।রাতের আকাশ সচরাচর কী রঙের হয়?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(ক) নীল (খ) সাদা (গ)কালো (ঘ) লাল।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" y="5038635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ঘন বৃষ্টি ও মেঘে ছেয়ে ফেললে আকাশ কোন রঙ ধারণ করে?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(ক) সবুজ (খ) কালো (গ) ধূসর (ঘ) লাল।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470564"/>
            <a:ext cx="84582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4953000"/>
            <a:ext cx="8915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57700" y="2517204"/>
            <a:ext cx="495300" cy="5386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236" y="4095928"/>
            <a:ext cx="609600" cy="5491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57400" y="5638799"/>
            <a:ext cx="533400" cy="6001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3" grpId="0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1260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বাড়ির কাজ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47109" y="216381"/>
            <a:ext cx="3352800" cy="1015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27" y="1524000"/>
            <a:ext cx="4419599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দিনের আকাশ ও রাতের আকাশ সম্পর্কে  একটি অনুচ্ছেদ লিখে আনবে।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7927" y="4495799"/>
            <a:ext cx="8001000" cy="1880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781799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27563" y="4191000"/>
            <a:ext cx="4745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সবাইকে    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826761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এসো এখন একটি ভিডিও দেখি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542308" y="2438400"/>
            <a:ext cx="3429000" cy="2819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516" y="5867398"/>
            <a:ext cx="473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9200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73597"/>
              </p:ext>
            </p:extLst>
          </p:nvPr>
        </p:nvGraphicFramePr>
        <p:xfrm>
          <a:off x="3170958" y="2895600"/>
          <a:ext cx="2171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6478560" imgH="685800" progId="Package">
                  <p:embed/>
                </p:oleObj>
              </mc:Choice>
              <mc:Fallback>
                <p:oleObj name="Packager Shell Object" showAsIcon="1" r:id="rId3" imgW="6478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0958" y="2895600"/>
                        <a:ext cx="2171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2308" y="5867398"/>
            <a:ext cx="378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ভিডিও টিতে কী দেখেছ?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9125"/>
            <a:ext cx="5638799" cy="3325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87782" y="4419600"/>
            <a:ext cx="325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bn-IN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182" y="291129"/>
            <a:ext cx="4094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আজকের  পাঠ   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79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আবদুল্লাহ  আল-মুতী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2918"/>
            <a:ext cx="2819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শিখনফল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লেখক ‘আবদুল্লাহ আল-মুতীর’ সংক্ষিপ্ত পরিচিতি উল্লেখ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নতুন শব্দগুলো বাক্যে প্রয়োগ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৩।মহাকাশের অজানা রহস্য বর্ণনা করতে পারবে।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33500" y="477981"/>
            <a:ext cx="3048000" cy="990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1828800"/>
            <a:ext cx="8382000" cy="3429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69" y="369257"/>
            <a:ext cx="287397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9"/>
          <a:stretch/>
        </p:blipFill>
        <p:spPr>
          <a:xfrm>
            <a:off x="437718" y="2077028"/>
            <a:ext cx="2239206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4714963"/>
            <a:ext cx="2880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আবদুল্লাহ  আল-মুতী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25014" y="1096094"/>
            <a:ext cx="1680093" cy="20396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25014" y="2596355"/>
            <a:ext cx="1680093" cy="5393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66851" y="3135748"/>
            <a:ext cx="1652749" cy="12962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66851" y="3135748"/>
            <a:ext cx="1576549" cy="28943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10101" y="220313"/>
            <a:ext cx="4271782" cy="1295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10100" y="1623553"/>
            <a:ext cx="4271781" cy="192250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0616" y="3748232"/>
            <a:ext cx="4324784" cy="15668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90617" y="5473986"/>
            <a:ext cx="4324784" cy="116546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0800000" flipV="1">
            <a:off x="5916320" y="218472"/>
            <a:ext cx="1141267" cy="4246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j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জন্মজ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 flipV="1">
            <a:off x="5916321" y="1600992"/>
            <a:ext cx="1561671" cy="4246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V="1">
            <a:off x="5988329" y="3748233"/>
            <a:ext cx="1411729" cy="3665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5880817" y="5509093"/>
            <a:ext cx="1371600" cy="4471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75647" y="107647"/>
            <a:ext cx="98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7503" y="622867"/>
            <a:ext cx="335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১৯৩০ সালে, সিরাজগঞ্জ জেলায় ফুলবাড়িতে।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64852" y="1551722"/>
            <a:ext cx="113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বইগুলো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90615" y="1976402"/>
            <a:ext cx="458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‘এসো বিজ্ঞানের রাজ্যে’ ,‘অবাক পৃথিবী’, ‘আবিষ্কারের নেশায়’, ‘রহস্যের শেষ নেই’, ‘জানা আজানার দেশে’, ‘সাগরের রহস্যপুরী’, ‘ফুলের জন্য ভালোবাসা’ ইত্যাদি।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82374" y="3639128"/>
            <a:ext cx="114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পুরস্কার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27" y="4114799"/>
            <a:ext cx="426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সাহিত্য রচনা ও বিজ্ঞান সাধনার জন্য তিনি বাংলা একাডেমী পুরস্কার , ইউনেস্কো আন্তর্জাতিক কলিঙ্গ পুরস্কারে ভূষিত হন।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5979" y="5390717"/>
            <a:ext cx="99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মৃত্যু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67503" y="6036025"/>
            <a:ext cx="379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১৯৯৮ সালে , ঢাকায় মৃত্যুবরণ করেন।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791" y="255851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4572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লেখক ‘আবদুল্লাহ আল-মুতী’ কত সালে জন্ম গ্রহণ করেন?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লেখকের দুটি বই এর নাম লিখ।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‘আবদুল্লাহ আল-মুতী’ কত সালে মৃত্যুবরণ করেন?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58291" y="180360"/>
            <a:ext cx="3200400" cy="99882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32955" y="4419598"/>
            <a:ext cx="8001000" cy="20574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02608"/>
            <a:ext cx="49530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950527" y="2228603"/>
            <a:ext cx="30133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সমাধানঃ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১। ১৯৩০ সালে।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  ২।অবাক পৃথিবী,জানা-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অজানার দেশে।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৩। ১৯৯৮ সালে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7509" y="2209800"/>
            <a:ext cx="2819399" cy="20826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3803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আদর্শ পাঠ   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438400" y="238034"/>
            <a:ext cx="3657600" cy="106041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09" y="345996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সরব পাঠ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09009" y="381000"/>
            <a:ext cx="2819400" cy="110799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577</Words>
  <Application>Microsoft Office PowerPoint</Application>
  <PresentationFormat>On-screen Show (4:3)</PresentationFormat>
  <Paragraphs>83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REFRESH TECHNOLOGY</dc:creator>
  <cp:lastModifiedBy>MSI</cp:lastModifiedBy>
  <cp:revision>229</cp:revision>
  <dcterms:created xsi:type="dcterms:W3CDTF">2006-08-16T00:00:00Z</dcterms:created>
  <dcterms:modified xsi:type="dcterms:W3CDTF">2024-12-06T10:35:31Z</dcterms:modified>
</cp:coreProperties>
</file>