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453" r:id="rId2"/>
    <p:sldId id="348" r:id="rId3"/>
    <p:sldId id="349" r:id="rId4"/>
    <p:sldId id="351" r:id="rId5"/>
    <p:sldId id="456" r:id="rId6"/>
    <p:sldId id="402" r:id="rId7"/>
    <p:sldId id="448" r:id="rId8"/>
    <p:sldId id="424" r:id="rId9"/>
    <p:sldId id="441" r:id="rId10"/>
    <p:sldId id="449" r:id="rId11"/>
    <p:sldId id="442" r:id="rId12"/>
    <p:sldId id="444" r:id="rId13"/>
    <p:sldId id="445" r:id="rId14"/>
    <p:sldId id="450" r:id="rId15"/>
    <p:sldId id="446" r:id="rId16"/>
    <p:sldId id="447" r:id="rId17"/>
    <p:sldId id="433" r:id="rId18"/>
    <p:sldId id="455" r:id="rId19"/>
    <p:sldId id="435" r:id="rId20"/>
    <p:sldId id="436" r:id="rId21"/>
    <p:sldId id="43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50" autoAdjust="0"/>
    <p:restoredTop sz="8078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38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97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05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824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40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118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5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71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2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093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</a:t>
            </a:r>
            <a:r>
              <a:rPr lang="bn-BD" baseline="0" dirty="0"/>
              <a:t> শিখনফল দেখাতেও পারেন আবার নাও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76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85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85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34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পছন্দ</a:t>
            </a:r>
            <a:r>
              <a:rPr lang="en-US" baseline="0" dirty="0"/>
              <a:t> </a:t>
            </a:r>
            <a:r>
              <a:rPr lang="en-US" baseline="0" dirty="0" err="1"/>
              <a:t>অনুযায়ী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সংশ্লিষ্ট</a:t>
            </a:r>
            <a:r>
              <a:rPr lang="en-US" baseline="0" dirty="0"/>
              <a:t>  </a:t>
            </a:r>
            <a:r>
              <a:rPr lang="en-US" baseline="0" dirty="0" err="1"/>
              <a:t>একক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97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5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6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24126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6650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59929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8527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42119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18103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57918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7723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41027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8989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49758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5088" y="223637"/>
            <a:ext cx="741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</a:p>
        </p:txBody>
      </p:sp>
      <p:pic>
        <p:nvPicPr>
          <p:cNvPr id="5" name="Picture 4" descr="9_60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7413825" cy="5186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1926996" y="22668"/>
            <a:ext cx="3581400" cy="73933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410200"/>
            <a:ext cx="9067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উপরের ছবি ভালোভাবে দেখে  শব্দসমূহ দিয়ে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AFD8-2CCB-4551-AF6B-DD3DC2E8F040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8801" y="1503296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2743200"/>
            <a:ext cx="1981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আবাসন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00" y="39624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no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43000"/>
            <a:ext cx="1666662" cy="1710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tim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35921"/>
            <a:ext cx="248602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 descr="aba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2133600" cy="1407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4191000"/>
            <a:ext cx="8686800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 ও মানসিক প্রতিবন্ধীদের জন্য তিনি প্রতিষ্ঠা করেন </a:t>
            </a:r>
          </a:p>
          <a:p>
            <a:pPr algn="ctr"/>
            <a:r>
              <a:rPr lang="bn-BD" sz="32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‘নবজীবন আবাস’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33528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e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8200"/>
            <a:ext cx="3429000" cy="294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207969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648200"/>
            <a:ext cx="86868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কুষ্ঠরোগীদের শরীরে দুর্গন্ধময় দগদগে ঘা অসুখটা ছোঁয়াচে ভেবে সবাই দূরে থাকে।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তিনি নিজের হাতে রোগীদের সেবা করতেন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প্রতিষ্ঠা করেন 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‘প্রেম নিবাস’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762000"/>
            <a:ext cx="43434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819150"/>
            <a:ext cx="3919415" cy="3371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207969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287" y="6748780"/>
            <a:ext cx="2047740" cy="27749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5105400"/>
            <a:ext cx="8534400" cy="175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মিশনারিজ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চ্যারিটি’র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319292"/>
              </a:clrFrom>
              <a:clrTo>
                <a:srgbClr val="31929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2" r="4003" b="5854"/>
          <a:stretch>
            <a:fillRect/>
          </a:stretch>
        </p:blipFill>
        <p:spPr>
          <a:xfrm>
            <a:off x="2057400" y="228600"/>
            <a:ext cx="3886200" cy="55626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438400" y="2819400"/>
            <a:ext cx="1316404" cy="2026920"/>
          </a:xfrm>
          <a:custGeom>
            <a:avLst/>
            <a:gdLst>
              <a:gd name="connsiteX0" fmla="*/ 230050 w 1336448"/>
              <a:gd name="connsiteY0" fmla="*/ 136477 h 2511514"/>
              <a:gd name="connsiteX1" fmla="*/ 148164 w 1336448"/>
              <a:gd name="connsiteY1" fmla="*/ 122829 h 2511514"/>
              <a:gd name="connsiteX2" fmla="*/ 175459 w 1336448"/>
              <a:gd name="connsiteY2" fmla="*/ 81886 h 2511514"/>
              <a:gd name="connsiteX3" fmla="*/ 202755 w 1336448"/>
              <a:gd name="connsiteY3" fmla="*/ 0 h 2511514"/>
              <a:gd name="connsiteX4" fmla="*/ 270994 w 1336448"/>
              <a:gd name="connsiteY4" fmla="*/ 13647 h 2511514"/>
              <a:gd name="connsiteX5" fmla="*/ 448415 w 1336448"/>
              <a:gd name="connsiteY5" fmla="*/ 40943 h 2511514"/>
              <a:gd name="connsiteX6" fmla="*/ 462062 w 1336448"/>
              <a:gd name="connsiteY6" fmla="*/ 81886 h 2511514"/>
              <a:gd name="connsiteX7" fmla="*/ 489358 w 1336448"/>
              <a:gd name="connsiteY7" fmla="*/ 122829 h 2511514"/>
              <a:gd name="connsiteX8" fmla="*/ 503006 w 1336448"/>
              <a:gd name="connsiteY8" fmla="*/ 163773 h 2511514"/>
              <a:gd name="connsiteX9" fmla="*/ 543949 w 1336448"/>
              <a:gd name="connsiteY9" fmla="*/ 177420 h 2511514"/>
              <a:gd name="connsiteX10" fmla="*/ 612188 w 1336448"/>
              <a:gd name="connsiteY10" fmla="*/ 191068 h 2511514"/>
              <a:gd name="connsiteX11" fmla="*/ 680427 w 1336448"/>
              <a:gd name="connsiteY11" fmla="*/ 177420 h 2511514"/>
              <a:gd name="connsiteX12" fmla="*/ 775961 w 1336448"/>
              <a:gd name="connsiteY12" fmla="*/ 232012 h 2511514"/>
              <a:gd name="connsiteX13" fmla="*/ 762313 w 1336448"/>
              <a:gd name="connsiteY13" fmla="*/ 300250 h 2511514"/>
              <a:gd name="connsiteX14" fmla="*/ 721370 w 1336448"/>
              <a:gd name="connsiteY14" fmla="*/ 368489 h 2511514"/>
              <a:gd name="connsiteX15" fmla="*/ 762313 w 1336448"/>
              <a:gd name="connsiteY15" fmla="*/ 450376 h 2511514"/>
              <a:gd name="connsiteX16" fmla="*/ 844200 w 1336448"/>
              <a:gd name="connsiteY16" fmla="*/ 477671 h 2511514"/>
              <a:gd name="connsiteX17" fmla="*/ 898791 w 1336448"/>
              <a:gd name="connsiteY17" fmla="*/ 559558 h 2511514"/>
              <a:gd name="connsiteX18" fmla="*/ 953382 w 1336448"/>
              <a:gd name="connsiteY18" fmla="*/ 682388 h 2511514"/>
              <a:gd name="connsiteX19" fmla="*/ 994325 w 1336448"/>
              <a:gd name="connsiteY19" fmla="*/ 696035 h 2511514"/>
              <a:gd name="connsiteX20" fmla="*/ 1007973 w 1336448"/>
              <a:gd name="connsiteY20" fmla="*/ 791570 h 2511514"/>
              <a:gd name="connsiteX21" fmla="*/ 1021621 w 1336448"/>
              <a:gd name="connsiteY21" fmla="*/ 900752 h 2511514"/>
              <a:gd name="connsiteX22" fmla="*/ 1089859 w 1336448"/>
              <a:gd name="connsiteY22" fmla="*/ 982638 h 2511514"/>
              <a:gd name="connsiteX23" fmla="*/ 1103507 w 1336448"/>
              <a:gd name="connsiteY23" fmla="*/ 1023582 h 2511514"/>
              <a:gd name="connsiteX24" fmla="*/ 1103507 w 1336448"/>
              <a:gd name="connsiteY24" fmla="*/ 1105468 h 2511514"/>
              <a:gd name="connsiteX25" fmla="*/ 1144450 w 1336448"/>
              <a:gd name="connsiteY25" fmla="*/ 1119116 h 2511514"/>
              <a:gd name="connsiteX26" fmla="*/ 1185394 w 1336448"/>
              <a:gd name="connsiteY26" fmla="*/ 1201003 h 2511514"/>
              <a:gd name="connsiteX27" fmla="*/ 1199041 w 1336448"/>
              <a:gd name="connsiteY27" fmla="*/ 1255594 h 2511514"/>
              <a:gd name="connsiteX28" fmla="*/ 1253632 w 1336448"/>
              <a:gd name="connsiteY28" fmla="*/ 1337480 h 2511514"/>
              <a:gd name="connsiteX29" fmla="*/ 1267280 w 1336448"/>
              <a:gd name="connsiteY29" fmla="*/ 1392071 h 2511514"/>
              <a:gd name="connsiteX30" fmla="*/ 1294576 w 1336448"/>
              <a:gd name="connsiteY30" fmla="*/ 1433015 h 2511514"/>
              <a:gd name="connsiteX31" fmla="*/ 1253632 w 1336448"/>
              <a:gd name="connsiteY31" fmla="*/ 1460310 h 2511514"/>
              <a:gd name="connsiteX32" fmla="*/ 1239985 w 1336448"/>
              <a:gd name="connsiteY32" fmla="*/ 1501253 h 2511514"/>
              <a:gd name="connsiteX33" fmla="*/ 1308224 w 1336448"/>
              <a:gd name="connsiteY33" fmla="*/ 1555844 h 2511514"/>
              <a:gd name="connsiteX34" fmla="*/ 1321871 w 1336448"/>
              <a:gd name="connsiteY34" fmla="*/ 1610435 h 2511514"/>
              <a:gd name="connsiteX35" fmla="*/ 1321871 w 1336448"/>
              <a:gd name="connsiteY35" fmla="*/ 1692322 h 2511514"/>
              <a:gd name="connsiteX36" fmla="*/ 1280928 w 1336448"/>
              <a:gd name="connsiteY36" fmla="*/ 1705970 h 2511514"/>
              <a:gd name="connsiteX37" fmla="*/ 1267280 w 1336448"/>
              <a:gd name="connsiteY37" fmla="*/ 1842447 h 2511514"/>
              <a:gd name="connsiteX38" fmla="*/ 1253632 w 1336448"/>
              <a:gd name="connsiteY38" fmla="*/ 1883391 h 2511514"/>
              <a:gd name="connsiteX39" fmla="*/ 1212689 w 1336448"/>
              <a:gd name="connsiteY39" fmla="*/ 1897038 h 2511514"/>
              <a:gd name="connsiteX40" fmla="*/ 1226337 w 1336448"/>
              <a:gd name="connsiteY40" fmla="*/ 1992573 h 2511514"/>
              <a:gd name="connsiteX41" fmla="*/ 1253632 w 1336448"/>
              <a:gd name="connsiteY41" fmla="*/ 2074459 h 2511514"/>
              <a:gd name="connsiteX42" fmla="*/ 1199041 w 1336448"/>
              <a:gd name="connsiteY42" fmla="*/ 2347415 h 2511514"/>
              <a:gd name="connsiteX43" fmla="*/ 1158098 w 1336448"/>
              <a:gd name="connsiteY43" fmla="*/ 2361062 h 2511514"/>
              <a:gd name="connsiteX44" fmla="*/ 1117155 w 1336448"/>
              <a:gd name="connsiteY44" fmla="*/ 2347415 h 2511514"/>
              <a:gd name="connsiteX45" fmla="*/ 1089859 w 1336448"/>
              <a:gd name="connsiteY45" fmla="*/ 2306471 h 2511514"/>
              <a:gd name="connsiteX46" fmla="*/ 1130803 w 1336448"/>
              <a:gd name="connsiteY46" fmla="*/ 2320119 h 2511514"/>
              <a:gd name="connsiteX47" fmla="*/ 1076212 w 1336448"/>
              <a:gd name="connsiteY47" fmla="*/ 2374710 h 2511514"/>
              <a:gd name="connsiteX48" fmla="*/ 1062564 w 1336448"/>
              <a:gd name="connsiteY48" fmla="*/ 2292823 h 2511514"/>
              <a:gd name="connsiteX49" fmla="*/ 1021621 w 1336448"/>
              <a:gd name="connsiteY49" fmla="*/ 2306471 h 2511514"/>
              <a:gd name="connsiteX50" fmla="*/ 1007973 w 1336448"/>
              <a:gd name="connsiteY50" fmla="*/ 2347415 h 2511514"/>
              <a:gd name="connsiteX51" fmla="*/ 1089859 w 1336448"/>
              <a:gd name="connsiteY51" fmla="*/ 2388358 h 2511514"/>
              <a:gd name="connsiteX52" fmla="*/ 1103507 w 1336448"/>
              <a:gd name="connsiteY52" fmla="*/ 2429301 h 2511514"/>
              <a:gd name="connsiteX53" fmla="*/ 1062564 w 1336448"/>
              <a:gd name="connsiteY53" fmla="*/ 2442949 h 2511514"/>
              <a:gd name="connsiteX54" fmla="*/ 1007973 w 1336448"/>
              <a:gd name="connsiteY54" fmla="*/ 2388358 h 2511514"/>
              <a:gd name="connsiteX55" fmla="*/ 980677 w 1336448"/>
              <a:gd name="connsiteY55" fmla="*/ 2347415 h 2511514"/>
              <a:gd name="connsiteX56" fmla="*/ 967030 w 1336448"/>
              <a:gd name="connsiteY56" fmla="*/ 2306471 h 2511514"/>
              <a:gd name="connsiteX57" fmla="*/ 953382 w 1336448"/>
              <a:gd name="connsiteY57" fmla="*/ 2129050 h 2511514"/>
              <a:gd name="connsiteX58" fmla="*/ 885143 w 1336448"/>
              <a:gd name="connsiteY58" fmla="*/ 2142698 h 2511514"/>
              <a:gd name="connsiteX59" fmla="*/ 912438 w 1336448"/>
              <a:gd name="connsiteY59" fmla="*/ 2197289 h 2511514"/>
              <a:gd name="connsiteX60" fmla="*/ 926086 w 1336448"/>
              <a:gd name="connsiteY60" fmla="*/ 2238232 h 2511514"/>
              <a:gd name="connsiteX61" fmla="*/ 885143 w 1336448"/>
              <a:gd name="connsiteY61" fmla="*/ 2265528 h 2511514"/>
              <a:gd name="connsiteX62" fmla="*/ 871495 w 1336448"/>
              <a:gd name="connsiteY62" fmla="*/ 2224585 h 2511514"/>
              <a:gd name="connsiteX63" fmla="*/ 830552 w 1336448"/>
              <a:gd name="connsiteY63" fmla="*/ 2197289 h 2511514"/>
              <a:gd name="connsiteX64" fmla="*/ 857847 w 1336448"/>
              <a:gd name="connsiteY64" fmla="*/ 2347415 h 2511514"/>
              <a:gd name="connsiteX65" fmla="*/ 844200 w 1336448"/>
              <a:gd name="connsiteY65" fmla="*/ 2456597 h 2511514"/>
              <a:gd name="connsiteX66" fmla="*/ 803256 w 1336448"/>
              <a:gd name="connsiteY66" fmla="*/ 2483892 h 2511514"/>
              <a:gd name="connsiteX67" fmla="*/ 775961 w 1336448"/>
              <a:gd name="connsiteY67" fmla="*/ 2442949 h 2511514"/>
              <a:gd name="connsiteX68" fmla="*/ 762313 w 1336448"/>
              <a:gd name="connsiteY68" fmla="*/ 2251880 h 2511514"/>
              <a:gd name="connsiteX69" fmla="*/ 748665 w 1336448"/>
              <a:gd name="connsiteY69" fmla="*/ 2210937 h 2511514"/>
              <a:gd name="connsiteX70" fmla="*/ 721370 w 1336448"/>
              <a:gd name="connsiteY70" fmla="*/ 2251880 h 2511514"/>
              <a:gd name="connsiteX71" fmla="*/ 694074 w 1336448"/>
              <a:gd name="connsiteY71" fmla="*/ 2361062 h 2511514"/>
              <a:gd name="connsiteX72" fmla="*/ 680427 w 1336448"/>
              <a:gd name="connsiteY72" fmla="*/ 2402006 h 2511514"/>
              <a:gd name="connsiteX73" fmla="*/ 694074 w 1336448"/>
              <a:gd name="connsiteY73" fmla="*/ 2483892 h 2511514"/>
              <a:gd name="connsiteX74" fmla="*/ 653131 w 1336448"/>
              <a:gd name="connsiteY74" fmla="*/ 2511188 h 2511514"/>
              <a:gd name="connsiteX75" fmla="*/ 639483 w 1336448"/>
              <a:gd name="connsiteY75" fmla="*/ 2402006 h 2511514"/>
              <a:gd name="connsiteX76" fmla="*/ 557597 w 1336448"/>
              <a:gd name="connsiteY76" fmla="*/ 2402006 h 2511514"/>
              <a:gd name="connsiteX77" fmla="*/ 530301 w 1336448"/>
              <a:gd name="connsiteY77" fmla="*/ 2483892 h 2511514"/>
              <a:gd name="connsiteX78" fmla="*/ 489358 w 1336448"/>
              <a:gd name="connsiteY78" fmla="*/ 1842447 h 2511514"/>
              <a:gd name="connsiteX79" fmla="*/ 421119 w 1336448"/>
              <a:gd name="connsiteY79" fmla="*/ 1828800 h 2511514"/>
              <a:gd name="connsiteX80" fmla="*/ 407471 w 1336448"/>
              <a:gd name="connsiteY80" fmla="*/ 1651379 h 2511514"/>
              <a:gd name="connsiteX81" fmla="*/ 366528 w 1336448"/>
              <a:gd name="connsiteY81" fmla="*/ 1624083 h 2511514"/>
              <a:gd name="connsiteX82" fmla="*/ 393824 w 1336448"/>
              <a:gd name="connsiteY82" fmla="*/ 1446662 h 2511514"/>
              <a:gd name="connsiteX83" fmla="*/ 380176 w 1336448"/>
              <a:gd name="connsiteY83" fmla="*/ 1405719 h 2511514"/>
              <a:gd name="connsiteX84" fmla="*/ 380176 w 1336448"/>
              <a:gd name="connsiteY84" fmla="*/ 1241946 h 2511514"/>
              <a:gd name="connsiteX85" fmla="*/ 339232 w 1336448"/>
              <a:gd name="connsiteY85" fmla="*/ 1228298 h 2511514"/>
              <a:gd name="connsiteX86" fmla="*/ 325585 w 1336448"/>
              <a:gd name="connsiteY86" fmla="*/ 1050877 h 2511514"/>
              <a:gd name="connsiteX87" fmla="*/ 366528 w 1336448"/>
              <a:gd name="connsiteY87" fmla="*/ 1023582 h 2511514"/>
              <a:gd name="connsiteX88" fmla="*/ 434767 w 1336448"/>
              <a:gd name="connsiteY88" fmla="*/ 941695 h 2511514"/>
              <a:gd name="connsiteX89" fmla="*/ 284641 w 1336448"/>
              <a:gd name="connsiteY89" fmla="*/ 900752 h 2511514"/>
              <a:gd name="connsiteX90" fmla="*/ 243698 w 1336448"/>
              <a:gd name="connsiteY90" fmla="*/ 873456 h 2511514"/>
              <a:gd name="connsiteX91" fmla="*/ 202755 w 1336448"/>
              <a:gd name="connsiteY91" fmla="*/ 859809 h 2511514"/>
              <a:gd name="connsiteX92" fmla="*/ 230050 w 1336448"/>
              <a:gd name="connsiteY92" fmla="*/ 750626 h 2511514"/>
              <a:gd name="connsiteX93" fmla="*/ 270994 w 1336448"/>
              <a:gd name="connsiteY93" fmla="*/ 723331 h 2511514"/>
              <a:gd name="connsiteX94" fmla="*/ 257346 w 1336448"/>
              <a:gd name="connsiteY94" fmla="*/ 627797 h 2511514"/>
              <a:gd name="connsiteX95" fmla="*/ 107221 w 1336448"/>
              <a:gd name="connsiteY95" fmla="*/ 532262 h 2511514"/>
              <a:gd name="connsiteX96" fmla="*/ 66277 w 1336448"/>
              <a:gd name="connsiteY96" fmla="*/ 518615 h 2511514"/>
              <a:gd name="connsiteX97" fmla="*/ 38982 w 1336448"/>
              <a:gd name="connsiteY97" fmla="*/ 259307 h 2511514"/>
              <a:gd name="connsiteX98" fmla="*/ 93573 w 1336448"/>
              <a:gd name="connsiteY98" fmla="*/ 245659 h 2511514"/>
              <a:gd name="connsiteX99" fmla="*/ 189107 w 1336448"/>
              <a:gd name="connsiteY99" fmla="*/ 218364 h 2511514"/>
              <a:gd name="connsiteX100" fmla="*/ 230050 w 1336448"/>
              <a:gd name="connsiteY100" fmla="*/ 136477 h 2511514"/>
              <a:gd name="connsiteX101" fmla="*/ 230050 w 1336448"/>
              <a:gd name="connsiteY101" fmla="*/ 136477 h 25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336448" h="2511514">
                <a:moveTo>
                  <a:pt x="230050" y="136477"/>
                </a:moveTo>
                <a:cubicBezTo>
                  <a:pt x="216402" y="134202"/>
                  <a:pt x="167731" y="142396"/>
                  <a:pt x="148164" y="122829"/>
                </a:cubicBezTo>
                <a:cubicBezTo>
                  <a:pt x="136566" y="111231"/>
                  <a:pt x="168797" y="96875"/>
                  <a:pt x="175459" y="81886"/>
                </a:cubicBezTo>
                <a:cubicBezTo>
                  <a:pt x="187144" y="55594"/>
                  <a:pt x="202755" y="0"/>
                  <a:pt x="202755" y="0"/>
                </a:cubicBezTo>
                <a:cubicBezTo>
                  <a:pt x="225501" y="4549"/>
                  <a:pt x="248113" y="9834"/>
                  <a:pt x="270994" y="13647"/>
                </a:cubicBezTo>
                <a:cubicBezTo>
                  <a:pt x="330016" y="23484"/>
                  <a:pt x="392065" y="20818"/>
                  <a:pt x="448415" y="40943"/>
                </a:cubicBezTo>
                <a:cubicBezTo>
                  <a:pt x="461963" y="45782"/>
                  <a:pt x="455628" y="69019"/>
                  <a:pt x="462062" y="81886"/>
                </a:cubicBezTo>
                <a:cubicBezTo>
                  <a:pt x="469397" y="96557"/>
                  <a:pt x="480259" y="109181"/>
                  <a:pt x="489358" y="122829"/>
                </a:cubicBezTo>
                <a:cubicBezTo>
                  <a:pt x="493907" y="136477"/>
                  <a:pt x="492833" y="153600"/>
                  <a:pt x="503006" y="163773"/>
                </a:cubicBezTo>
                <a:cubicBezTo>
                  <a:pt x="513178" y="173945"/>
                  <a:pt x="529993" y="173931"/>
                  <a:pt x="543949" y="177420"/>
                </a:cubicBezTo>
                <a:cubicBezTo>
                  <a:pt x="566453" y="183046"/>
                  <a:pt x="589442" y="186519"/>
                  <a:pt x="612188" y="191068"/>
                </a:cubicBezTo>
                <a:cubicBezTo>
                  <a:pt x="634934" y="186519"/>
                  <a:pt x="657372" y="174858"/>
                  <a:pt x="680427" y="177420"/>
                </a:cubicBezTo>
                <a:cubicBezTo>
                  <a:pt x="701206" y="179729"/>
                  <a:pt x="757178" y="219490"/>
                  <a:pt x="775961" y="232012"/>
                </a:cubicBezTo>
                <a:cubicBezTo>
                  <a:pt x="771412" y="254758"/>
                  <a:pt x="777163" y="282430"/>
                  <a:pt x="762313" y="300250"/>
                </a:cubicBezTo>
                <a:cubicBezTo>
                  <a:pt x="706173" y="367617"/>
                  <a:pt x="686524" y="246531"/>
                  <a:pt x="721370" y="368489"/>
                </a:cubicBezTo>
                <a:cubicBezTo>
                  <a:pt x="727513" y="389988"/>
                  <a:pt x="741510" y="437374"/>
                  <a:pt x="762313" y="450376"/>
                </a:cubicBezTo>
                <a:cubicBezTo>
                  <a:pt x="786712" y="465625"/>
                  <a:pt x="844200" y="477671"/>
                  <a:pt x="844200" y="477671"/>
                </a:cubicBezTo>
                <a:cubicBezTo>
                  <a:pt x="862397" y="504967"/>
                  <a:pt x="888417" y="528436"/>
                  <a:pt x="898791" y="559558"/>
                </a:cubicBezTo>
                <a:cubicBezTo>
                  <a:pt x="907132" y="584580"/>
                  <a:pt x="923889" y="658794"/>
                  <a:pt x="953382" y="682388"/>
                </a:cubicBezTo>
                <a:cubicBezTo>
                  <a:pt x="964615" y="691375"/>
                  <a:pt x="980677" y="691486"/>
                  <a:pt x="994325" y="696035"/>
                </a:cubicBezTo>
                <a:cubicBezTo>
                  <a:pt x="998874" y="727880"/>
                  <a:pt x="1003721" y="759684"/>
                  <a:pt x="1007973" y="791570"/>
                </a:cubicBezTo>
                <a:cubicBezTo>
                  <a:pt x="1012820" y="827925"/>
                  <a:pt x="1011971" y="865367"/>
                  <a:pt x="1021621" y="900752"/>
                </a:cubicBezTo>
                <a:cubicBezTo>
                  <a:pt x="1028746" y="926879"/>
                  <a:pt x="1073649" y="966428"/>
                  <a:pt x="1089859" y="982638"/>
                </a:cubicBezTo>
                <a:cubicBezTo>
                  <a:pt x="1094408" y="996286"/>
                  <a:pt x="1103507" y="1009196"/>
                  <a:pt x="1103507" y="1023582"/>
                </a:cubicBezTo>
                <a:cubicBezTo>
                  <a:pt x="1103507" y="1059977"/>
                  <a:pt x="1067112" y="1069073"/>
                  <a:pt x="1103507" y="1105468"/>
                </a:cubicBezTo>
                <a:cubicBezTo>
                  <a:pt x="1113679" y="1115640"/>
                  <a:pt x="1130802" y="1114567"/>
                  <a:pt x="1144450" y="1119116"/>
                </a:cubicBezTo>
                <a:cubicBezTo>
                  <a:pt x="1174357" y="1163975"/>
                  <a:pt x="1171268" y="1151562"/>
                  <a:pt x="1185394" y="1201003"/>
                </a:cubicBezTo>
                <a:cubicBezTo>
                  <a:pt x="1190547" y="1219038"/>
                  <a:pt x="1190653" y="1238817"/>
                  <a:pt x="1199041" y="1255594"/>
                </a:cubicBezTo>
                <a:cubicBezTo>
                  <a:pt x="1213712" y="1284936"/>
                  <a:pt x="1253632" y="1337480"/>
                  <a:pt x="1253632" y="1337480"/>
                </a:cubicBezTo>
                <a:cubicBezTo>
                  <a:pt x="1258181" y="1355677"/>
                  <a:pt x="1259891" y="1374831"/>
                  <a:pt x="1267280" y="1392071"/>
                </a:cubicBezTo>
                <a:cubicBezTo>
                  <a:pt x="1273741" y="1407148"/>
                  <a:pt x="1297793" y="1416931"/>
                  <a:pt x="1294576" y="1433015"/>
                </a:cubicBezTo>
                <a:cubicBezTo>
                  <a:pt x="1291359" y="1449099"/>
                  <a:pt x="1267280" y="1451212"/>
                  <a:pt x="1253632" y="1460310"/>
                </a:cubicBezTo>
                <a:cubicBezTo>
                  <a:pt x="1249083" y="1473958"/>
                  <a:pt x="1237620" y="1487063"/>
                  <a:pt x="1239985" y="1501253"/>
                </a:cubicBezTo>
                <a:cubicBezTo>
                  <a:pt x="1247248" y="1544831"/>
                  <a:pt x="1276287" y="1545199"/>
                  <a:pt x="1308224" y="1555844"/>
                </a:cubicBezTo>
                <a:cubicBezTo>
                  <a:pt x="1312773" y="1574041"/>
                  <a:pt x="1316718" y="1592400"/>
                  <a:pt x="1321871" y="1610435"/>
                </a:cubicBezTo>
                <a:cubicBezTo>
                  <a:pt x="1329959" y="1638742"/>
                  <a:pt x="1350178" y="1664015"/>
                  <a:pt x="1321871" y="1692322"/>
                </a:cubicBezTo>
                <a:cubicBezTo>
                  <a:pt x="1311699" y="1702494"/>
                  <a:pt x="1294576" y="1701421"/>
                  <a:pt x="1280928" y="1705970"/>
                </a:cubicBezTo>
                <a:cubicBezTo>
                  <a:pt x="1276379" y="1751462"/>
                  <a:pt x="1274232" y="1797259"/>
                  <a:pt x="1267280" y="1842447"/>
                </a:cubicBezTo>
                <a:cubicBezTo>
                  <a:pt x="1265092" y="1856666"/>
                  <a:pt x="1263805" y="1873218"/>
                  <a:pt x="1253632" y="1883391"/>
                </a:cubicBezTo>
                <a:cubicBezTo>
                  <a:pt x="1243460" y="1893563"/>
                  <a:pt x="1226337" y="1892489"/>
                  <a:pt x="1212689" y="1897038"/>
                </a:cubicBezTo>
                <a:cubicBezTo>
                  <a:pt x="1217238" y="1928883"/>
                  <a:pt x="1219104" y="1961228"/>
                  <a:pt x="1226337" y="1992573"/>
                </a:cubicBezTo>
                <a:cubicBezTo>
                  <a:pt x="1232807" y="2020608"/>
                  <a:pt x="1253632" y="2074459"/>
                  <a:pt x="1253632" y="2074459"/>
                </a:cubicBezTo>
                <a:cubicBezTo>
                  <a:pt x="1246692" y="2192438"/>
                  <a:pt x="1292812" y="2284902"/>
                  <a:pt x="1199041" y="2347415"/>
                </a:cubicBezTo>
                <a:cubicBezTo>
                  <a:pt x="1187071" y="2355395"/>
                  <a:pt x="1171746" y="2356513"/>
                  <a:pt x="1158098" y="2361062"/>
                </a:cubicBezTo>
                <a:cubicBezTo>
                  <a:pt x="1144450" y="2356513"/>
                  <a:pt x="1124292" y="2359905"/>
                  <a:pt x="1117155" y="2347415"/>
                </a:cubicBezTo>
                <a:cubicBezTo>
                  <a:pt x="1086814" y="2294319"/>
                  <a:pt x="1119706" y="2216931"/>
                  <a:pt x="1089859" y="2306471"/>
                </a:cubicBezTo>
                <a:cubicBezTo>
                  <a:pt x="1103507" y="2311020"/>
                  <a:pt x="1126254" y="2306471"/>
                  <a:pt x="1130803" y="2320119"/>
                </a:cubicBezTo>
                <a:cubicBezTo>
                  <a:pt x="1163742" y="2418934"/>
                  <a:pt x="1108520" y="2385480"/>
                  <a:pt x="1076212" y="2374710"/>
                </a:cubicBezTo>
                <a:cubicBezTo>
                  <a:pt x="1071663" y="2347414"/>
                  <a:pt x="1079851" y="2314431"/>
                  <a:pt x="1062564" y="2292823"/>
                </a:cubicBezTo>
                <a:cubicBezTo>
                  <a:pt x="1053577" y="2281589"/>
                  <a:pt x="1031793" y="2296299"/>
                  <a:pt x="1021621" y="2306471"/>
                </a:cubicBezTo>
                <a:cubicBezTo>
                  <a:pt x="1011448" y="2316644"/>
                  <a:pt x="1012522" y="2333767"/>
                  <a:pt x="1007973" y="2347415"/>
                </a:cubicBezTo>
                <a:cubicBezTo>
                  <a:pt x="1034947" y="2356406"/>
                  <a:pt x="1070617" y="2364305"/>
                  <a:pt x="1089859" y="2388358"/>
                </a:cubicBezTo>
                <a:cubicBezTo>
                  <a:pt x="1098846" y="2399592"/>
                  <a:pt x="1098958" y="2415653"/>
                  <a:pt x="1103507" y="2429301"/>
                </a:cubicBezTo>
                <a:cubicBezTo>
                  <a:pt x="1089859" y="2433850"/>
                  <a:pt x="1076950" y="2442949"/>
                  <a:pt x="1062564" y="2442949"/>
                </a:cubicBezTo>
                <a:cubicBezTo>
                  <a:pt x="1007974" y="2442949"/>
                  <a:pt x="1026170" y="2424751"/>
                  <a:pt x="1007973" y="2388358"/>
                </a:cubicBezTo>
                <a:cubicBezTo>
                  <a:pt x="1000637" y="2373687"/>
                  <a:pt x="989776" y="2361063"/>
                  <a:pt x="980677" y="2347415"/>
                </a:cubicBezTo>
                <a:cubicBezTo>
                  <a:pt x="976128" y="2333767"/>
                  <a:pt x="968814" y="2320746"/>
                  <a:pt x="967030" y="2306471"/>
                </a:cubicBezTo>
                <a:cubicBezTo>
                  <a:pt x="959673" y="2247614"/>
                  <a:pt x="979909" y="2182103"/>
                  <a:pt x="953382" y="2129050"/>
                </a:cubicBezTo>
                <a:cubicBezTo>
                  <a:pt x="943008" y="2108302"/>
                  <a:pt x="907889" y="2138149"/>
                  <a:pt x="885143" y="2142698"/>
                </a:cubicBezTo>
                <a:cubicBezTo>
                  <a:pt x="894241" y="2160895"/>
                  <a:pt x="904424" y="2178589"/>
                  <a:pt x="912438" y="2197289"/>
                </a:cubicBezTo>
                <a:cubicBezTo>
                  <a:pt x="918105" y="2210512"/>
                  <a:pt x="931429" y="2224875"/>
                  <a:pt x="926086" y="2238232"/>
                </a:cubicBezTo>
                <a:cubicBezTo>
                  <a:pt x="919994" y="2253461"/>
                  <a:pt x="898791" y="2256429"/>
                  <a:pt x="885143" y="2265528"/>
                </a:cubicBezTo>
                <a:cubicBezTo>
                  <a:pt x="880594" y="2251880"/>
                  <a:pt x="880482" y="2235819"/>
                  <a:pt x="871495" y="2224585"/>
                </a:cubicBezTo>
                <a:cubicBezTo>
                  <a:pt x="861248" y="2211777"/>
                  <a:pt x="835739" y="2181728"/>
                  <a:pt x="830552" y="2197289"/>
                </a:cubicBezTo>
                <a:cubicBezTo>
                  <a:pt x="817693" y="2235866"/>
                  <a:pt x="843699" y="2304969"/>
                  <a:pt x="857847" y="2347415"/>
                </a:cubicBezTo>
                <a:cubicBezTo>
                  <a:pt x="853298" y="2383809"/>
                  <a:pt x="857822" y="2422543"/>
                  <a:pt x="844200" y="2456597"/>
                </a:cubicBezTo>
                <a:cubicBezTo>
                  <a:pt x="838108" y="2471826"/>
                  <a:pt x="819340" y="2487109"/>
                  <a:pt x="803256" y="2483892"/>
                </a:cubicBezTo>
                <a:cubicBezTo>
                  <a:pt x="787172" y="2480675"/>
                  <a:pt x="785059" y="2456597"/>
                  <a:pt x="775961" y="2442949"/>
                </a:cubicBezTo>
                <a:cubicBezTo>
                  <a:pt x="771412" y="2379259"/>
                  <a:pt x="769774" y="2315295"/>
                  <a:pt x="762313" y="2251880"/>
                </a:cubicBezTo>
                <a:cubicBezTo>
                  <a:pt x="760632" y="2237593"/>
                  <a:pt x="763051" y="2210937"/>
                  <a:pt x="748665" y="2210937"/>
                </a:cubicBezTo>
                <a:cubicBezTo>
                  <a:pt x="732263" y="2210937"/>
                  <a:pt x="730468" y="2238232"/>
                  <a:pt x="721370" y="2251880"/>
                </a:cubicBezTo>
                <a:cubicBezTo>
                  <a:pt x="712271" y="2288274"/>
                  <a:pt x="703945" y="2324870"/>
                  <a:pt x="694074" y="2361062"/>
                </a:cubicBezTo>
                <a:cubicBezTo>
                  <a:pt x="690289" y="2374941"/>
                  <a:pt x="680427" y="2387620"/>
                  <a:pt x="680427" y="2402006"/>
                </a:cubicBezTo>
                <a:cubicBezTo>
                  <a:pt x="680427" y="2429678"/>
                  <a:pt x="689525" y="2456597"/>
                  <a:pt x="694074" y="2483892"/>
                </a:cubicBezTo>
                <a:cubicBezTo>
                  <a:pt x="680426" y="2492991"/>
                  <a:pt x="669215" y="2514405"/>
                  <a:pt x="653131" y="2511188"/>
                </a:cubicBezTo>
                <a:cubicBezTo>
                  <a:pt x="602927" y="2501147"/>
                  <a:pt x="636818" y="2415332"/>
                  <a:pt x="639483" y="2402006"/>
                </a:cubicBezTo>
                <a:cubicBezTo>
                  <a:pt x="618486" y="2395007"/>
                  <a:pt x="578594" y="2372610"/>
                  <a:pt x="557597" y="2402006"/>
                </a:cubicBezTo>
                <a:cubicBezTo>
                  <a:pt x="540874" y="2425419"/>
                  <a:pt x="530301" y="2483892"/>
                  <a:pt x="530301" y="2483892"/>
                </a:cubicBezTo>
                <a:cubicBezTo>
                  <a:pt x="384958" y="2265875"/>
                  <a:pt x="588670" y="2587286"/>
                  <a:pt x="489358" y="1842447"/>
                </a:cubicBezTo>
                <a:cubicBezTo>
                  <a:pt x="486292" y="1819454"/>
                  <a:pt x="443865" y="1833349"/>
                  <a:pt x="421119" y="1828800"/>
                </a:cubicBezTo>
                <a:cubicBezTo>
                  <a:pt x="416570" y="1769660"/>
                  <a:pt x="422754" y="1708691"/>
                  <a:pt x="407471" y="1651379"/>
                </a:cubicBezTo>
                <a:cubicBezTo>
                  <a:pt x="403245" y="1635530"/>
                  <a:pt x="369225" y="1640262"/>
                  <a:pt x="366528" y="1624083"/>
                </a:cubicBezTo>
                <a:cubicBezTo>
                  <a:pt x="354800" y="1553714"/>
                  <a:pt x="374154" y="1505673"/>
                  <a:pt x="393824" y="1446662"/>
                </a:cubicBezTo>
                <a:cubicBezTo>
                  <a:pt x="389275" y="1433014"/>
                  <a:pt x="380176" y="1420105"/>
                  <a:pt x="380176" y="1405719"/>
                </a:cubicBezTo>
                <a:cubicBezTo>
                  <a:pt x="380176" y="1311797"/>
                  <a:pt x="440232" y="1377070"/>
                  <a:pt x="380176" y="1241946"/>
                </a:cubicBezTo>
                <a:cubicBezTo>
                  <a:pt x="374333" y="1228800"/>
                  <a:pt x="352880" y="1232847"/>
                  <a:pt x="339232" y="1228298"/>
                </a:cubicBezTo>
                <a:cubicBezTo>
                  <a:pt x="316101" y="1158905"/>
                  <a:pt x="291839" y="1126806"/>
                  <a:pt x="325585" y="1050877"/>
                </a:cubicBezTo>
                <a:cubicBezTo>
                  <a:pt x="332247" y="1035888"/>
                  <a:pt x="353927" y="1034083"/>
                  <a:pt x="366528" y="1023582"/>
                </a:cubicBezTo>
                <a:cubicBezTo>
                  <a:pt x="405932" y="990745"/>
                  <a:pt x="407929" y="981951"/>
                  <a:pt x="434767" y="941695"/>
                </a:cubicBezTo>
                <a:cubicBezTo>
                  <a:pt x="342266" y="880028"/>
                  <a:pt x="457149" y="947800"/>
                  <a:pt x="284641" y="900752"/>
                </a:cubicBezTo>
                <a:cubicBezTo>
                  <a:pt x="268816" y="896436"/>
                  <a:pt x="258369" y="880791"/>
                  <a:pt x="243698" y="873456"/>
                </a:cubicBezTo>
                <a:cubicBezTo>
                  <a:pt x="230831" y="867022"/>
                  <a:pt x="216403" y="864358"/>
                  <a:pt x="202755" y="859809"/>
                </a:cubicBezTo>
                <a:cubicBezTo>
                  <a:pt x="203434" y="856415"/>
                  <a:pt x="218861" y="764612"/>
                  <a:pt x="230050" y="750626"/>
                </a:cubicBezTo>
                <a:cubicBezTo>
                  <a:pt x="240297" y="737818"/>
                  <a:pt x="257346" y="732429"/>
                  <a:pt x="270994" y="723331"/>
                </a:cubicBezTo>
                <a:cubicBezTo>
                  <a:pt x="302838" y="627796"/>
                  <a:pt x="325585" y="650542"/>
                  <a:pt x="257346" y="627797"/>
                </a:cubicBezTo>
                <a:cubicBezTo>
                  <a:pt x="147289" y="517740"/>
                  <a:pt x="220382" y="560552"/>
                  <a:pt x="107221" y="532262"/>
                </a:cubicBezTo>
                <a:cubicBezTo>
                  <a:pt x="93264" y="528773"/>
                  <a:pt x="79925" y="523164"/>
                  <a:pt x="66277" y="518615"/>
                </a:cubicBezTo>
                <a:cubicBezTo>
                  <a:pt x="-14979" y="437357"/>
                  <a:pt x="-18400" y="454404"/>
                  <a:pt x="38982" y="259307"/>
                </a:cubicBezTo>
                <a:cubicBezTo>
                  <a:pt x="44275" y="241312"/>
                  <a:pt x="75538" y="250812"/>
                  <a:pt x="93573" y="245659"/>
                </a:cubicBezTo>
                <a:cubicBezTo>
                  <a:pt x="230628" y="206501"/>
                  <a:pt x="18445" y="261030"/>
                  <a:pt x="189107" y="218364"/>
                </a:cubicBezTo>
                <a:cubicBezTo>
                  <a:pt x="215793" y="178335"/>
                  <a:pt x="218750" y="181681"/>
                  <a:pt x="230050" y="136477"/>
                </a:cubicBezTo>
                <a:lnTo>
                  <a:pt x="230050" y="13647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19600" y="1828800"/>
            <a:ext cx="1391155" cy="933739"/>
          </a:xfrm>
          <a:custGeom>
            <a:avLst/>
            <a:gdLst>
              <a:gd name="connsiteX0" fmla="*/ 366273 w 1449485"/>
              <a:gd name="connsiteY0" fmla="*/ 1012874 h 1228604"/>
              <a:gd name="connsiteX1" fmla="*/ 239664 w 1449485"/>
              <a:gd name="connsiteY1" fmla="*/ 984739 h 1228604"/>
              <a:gd name="connsiteX2" fmla="*/ 211528 w 1449485"/>
              <a:gd name="connsiteY2" fmla="*/ 942535 h 1228604"/>
              <a:gd name="connsiteX3" fmla="*/ 239664 w 1449485"/>
              <a:gd name="connsiteY3" fmla="*/ 914400 h 1228604"/>
              <a:gd name="connsiteX4" fmla="*/ 281867 w 1449485"/>
              <a:gd name="connsiteY4" fmla="*/ 900332 h 1228604"/>
              <a:gd name="connsiteX5" fmla="*/ 310002 w 1449485"/>
              <a:gd name="connsiteY5" fmla="*/ 815926 h 1228604"/>
              <a:gd name="connsiteX6" fmla="*/ 295934 w 1449485"/>
              <a:gd name="connsiteY6" fmla="*/ 773723 h 1228604"/>
              <a:gd name="connsiteX7" fmla="*/ 211528 w 1449485"/>
              <a:gd name="connsiteY7" fmla="*/ 717452 h 1228604"/>
              <a:gd name="connsiteX8" fmla="*/ 225596 w 1449485"/>
              <a:gd name="connsiteY8" fmla="*/ 675249 h 1228604"/>
              <a:gd name="connsiteX9" fmla="*/ 239664 w 1449485"/>
              <a:gd name="connsiteY9" fmla="*/ 576775 h 1228604"/>
              <a:gd name="connsiteX10" fmla="*/ 225596 w 1449485"/>
              <a:gd name="connsiteY10" fmla="*/ 478302 h 1228604"/>
              <a:gd name="connsiteX11" fmla="*/ 197461 w 1449485"/>
              <a:gd name="connsiteY11" fmla="*/ 450166 h 1228604"/>
              <a:gd name="connsiteX12" fmla="*/ 169325 w 1449485"/>
              <a:gd name="connsiteY12" fmla="*/ 365760 h 1228604"/>
              <a:gd name="connsiteX13" fmla="*/ 84919 w 1449485"/>
              <a:gd name="connsiteY13" fmla="*/ 309489 h 1228604"/>
              <a:gd name="connsiteX14" fmla="*/ 42716 w 1449485"/>
              <a:gd name="connsiteY14" fmla="*/ 281354 h 1228604"/>
              <a:gd name="connsiteX15" fmla="*/ 14581 w 1449485"/>
              <a:gd name="connsiteY15" fmla="*/ 126609 h 1228604"/>
              <a:gd name="connsiteX16" fmla="*/ 28648 w 1449485"/>
              <a:gd name="connsiteY16" fmla="*/ 28135 h 1228604"/>
              <a:gd name="connsiteX17" fmla="*/ 70851 w 1449485"/>
              <a:gd name="connsiteY17" fmla="*/ 14068 h 1228604"/>
              <a:gd name="connsiteX18" fmla="*/ 211528 w 1449485"/>
              <a:gd name="connsiteY18" fmla="*/ 0 h 1228604"/>
              <a:gd name="connsiteX19" fmla="*/ 394408 w 1449485"/>
              <a:gd name="connsiteY19" fmla="*/ 14068 h 1228604"/>
              <a:gd name="connsiteX20" fmla="*/ 422544 w 1449485"/>
              <a:gd name="connsiteY20" fmla="*/ 42203 h 1228604"/>
              <a:gd name="connsiteX21" fmla="*/ 506950 w 1449485"/>
              <a:gd name="connsiteY21" fmla="*/ 70339 h 1228604"/>
              <a:gd name="connsiteX22" fmla="*/ 549153 w 1449485"/>
              <a:gd name="connsiteY22" fmla="*/ 84406 h 1228604"/>
              <a:gd name="connsiteX23" fmla="*/ 591356 w 1449485"/>
              <a:gd name="connsiteY23" fmla="*/ 112542 h 1228604"/>
              <a:gd name="connsiteX24" fmla="*/ 760168 w 1449485"/>
              <a:gd name="connsiteY24" fmla="*/ 112542 h 1228604"/>
              <a:gd name="connsiteX25" fmla="*/ 774236 w 1449485"/>
              <a:gd name="connsiteY25" fmla="*/ 70339 h 1228604"/>
              <a:gd name="connsiteX26" fmla="*/ 816439 w 1449485"/>
              <a:gd name="connsiteY26" fmla="*/ 56271 h 1228604"/>
              <a:gd name="connsiteX27" fmla="*/ 900845 w 1449485"/>
              <a:gd name="connsiteY27" fmla="*/ 42203 h 1228604"/>
              <a:gd name="connsiteX28" fmla="*/ 957116 w 1449485"/>
              <a:gd name="connsiteY28" fmla="*/ 28135 h 1228604"/>
              <a:gd name="connsiteX29" fmla="*/ 1027454 w 1449485"/>
              <a:gd name="connsiteY29" fmla="*/ 14068 h 1228604"/>
              <a:gd name="connsiteX30" fmla="*/ 1125928 w 1449485"/>
              <a:gd name="connsiteY30" fmla="*/ 28135 h 1228604"/>
              <a:gd name="connsiteX31" fmla="*/ 1168131 w 1449485"/>
              <a:gd name="connsiteY31" fmla="*/ 98474 h 1228604"/>
              <a:gd name="connsiteX32" fmla="*/ 1196267 w 1449485"/>
              <a:gd name="connsiteY32" fmla="*/ 126609 h 1228604"/>
              <a:gd name="connsiteX33" fmla="*/ 1238470 w 1449485"/>
              <a:gd name="connsiteY33" fmla="*/ 140677 h 1228604"/>
              <a:gd name="connsiteX34" fmla="*/ 1379147 w 1449485"/>
              <a:gd name="connsiteY34" fmla="*/ 182880 h 1228604"/>
              <a:gd name="connsiteX35" fmla="*/ 1421350 w 1449485"/>
              <a:gd name="connsiteY35" fmla="*/ 211015 h 1228604"/>
              <a:gd name="connsiteX36" fmla="*/ 1449485 w 1449485"/>
              <a:gd name="connsiteY36" fmla="*/ 295422 h 1228604"/>
              <a:gd name="connsiteX37" fmla="*/ 1435418 w 1449485"/>
              <a:gd name="connsiteY37" fmla="*/ 337625 h 1228604"/>
              <a:gd name="connsiteX38" fmla="*/ 1238470 w 1449485"/>
              <a:gd name="connsiteY38" fmla="*/ 309489 h 1228604"/>
              <a:gd name="connsiteX39" fmla="*/ 1252538 w 1449485"/>
              <a:gd name="connsiteY39" fmla="*/ 365760 h 1228604"/>
              <a:gd name="connsiteX40" fmla="*/ 1266605 w 1449485"/>
              <a:gd name="connsiteY40" fmla="*/ 450166 h 1228604"/>
              <a:gd name="connsiteX41" fmla="*/ 1280673 w 1449485"/>
              <a:gd name="connsiteY41" fmla="*/ 492369 h 1228604"/>
              <a:gd name="connsiteX42" fmla="*/ 1266605 w 1449485"/>
              <a:gd name="connsiteY42" fmla="*/ 548640 h 1228604"/>
              <a:gd name="connsiteX43" fmla="*/ 1238470 w 1449485"/>
              <a:gd name="connsiteY43" fmla="*/ 590843 h 1228604"/>
              <a:gd name="connsiteX44" fmla="*/ 1224402 w 1449485"/>
              <a:gd name="connsiteY44" fmla="*/ 689317 h 1228604"/>
              <a:gd name="connsiteX45" fmla="*/ 1210334 w 1449485"/>
              <a:gd name="connsiteY45" fmla="*/ 731520 h 1228604"/>
              <a:gd name="connsiteX46" fmla="*/ 1154064 w 1449485"/>
              <a:gd name="connsiteY46" fmla="*/ 745588 h 1228604"/>
              <a:gd name="connsiteX47" fmla="*/ 1027454 w 1449485"/>
              <a:gd name="connsiteY47" fmla="*/ 858129 h 1228604"/>
              <a:gd name="connsiteX48" fmla="*/ 943048 w 1449485"/>
              <a:gd name="connsiteY48" fmla="*/ 886265 h 1228604"/>
              <a:gd name="connsiteX49" fmla="*/ 858642 w 1449485"/>
              <a:gd name="connsiteY49" fmla="*/ 1055077 h 1228604"/>
              <a:gd name="connsiteX50" fmla="*/ 802371 w 1449485"/>
              <a:gd name="connsiteY50" fmla="*/ 998806 h 1228604"/>
              <a:gd name="connsiteX51" fmla="*/ 774236 w 1449485"/>
              <a:gd name="connsiteY51" fmla="*/ 1026942 h 1228604"/>
              <a:gd name="connsiteX52" fmla="*/ 746101 w 1449485"/>
              <a:gd name="connsiteY52" fmla="*/ 1083212 h 1228604"/>
              <a:gd name="connsiteX53" fmla="*/ 717965 w 1449485"/>
              <a:gd name="connsiteY53" fmla="*/ 1055077 h 1228604"/>
              <a:gd name="connsiteX54" fmla="*/ 661694 w 1449485"/>
              <a:gd name="connsiteY54" fmla="*/ 1125415 h 1228604"/>
              <a:gd name="connsiteX55" fmla="*/ 619491 w 1449485"/>
              <a:gd name="connsiteY55" fmla="*/ 1153551 h 1228604"/>
              <a:gd name="connsiteX56" fmla="*/ 422544 w 1449485"/>
              <a:gd name="connsiteY56" fmla="*/ 1181686 h 1228604"/>
              <a:gd name="connsiteX57" fmla="*/ 352205 w 1449485"/>
              <a:gd name="connsiteY57" fmla="*/ 1223889 h 1228604"/>
              <a:gd name="connsiteX58" fmla="*/ 338138 w 1449485"/>
              <a:gd name="connsiteY58" fmla="*/ 1125415 h 1228604"/>
              <a:gd name="connsiteX59" fmla="*/ 281867 w 1449485"/>
              <a:gd name="connsiteY59" fmla="*/ 998806 h 1228604"/>
              <a:gd name="connsiteX60" fmla="*/ 225596 w 1449485"/>
              <a:gd name="connsiteY60" fmla="*/ 984739 h 1228604"/>
              <a:gd name="connsiteX61" fmla="*/ 225596 w 1449485"/>
              <a:gd name="connsiteY61" fmla="*/ 900332 h 1228604"/>
              <a:gd name="connsiteX62" fmla="*/ 267799 w 1449485"/>
              <a:gd name="connsiteY62" fmla="*/ 886265 h 1228604"/>
              <a:gd name="connsiteX63" fmla="*/ 310002 w 1449485"/>
              <a:gd name="connsiteY63" fmla="*/ 815926 h 1228604"/>
              <a:gd name="connsiteX64" fmla="*/ 225596 w 1449485"/>
              <a:gd name="connsiteY64" fmla="*/ 759655 h 1228604"/>
              <a:gd name="connsiteX65" fmla="*/ 253731 w 1449485"/>
              <a:gd name="connsiteY65" fmla="*/ 717452 h 1228604"/>
              <a:gd name="connsiteX66" fmla="*/ 281867 w 1449485"/>
              <a:gd name="connsiteY66" fmla="*/ 689317 h 1228604"/>
              <a:gd name="connsiteX67" fmla="*/ 239664 w 1449485"/>
              <a:gd name="connsiteY67" fmla="*/ 604911 h 1228604"/>
              <a:gd name="connsiteX68" fmla="*/ 225596 w 1449485"/>
              <a:gd name="connsiteY68" fmla="*/ 548640 h 1228604"/>
              <a:gd name="connsiteX69" fmla="*/ 211528 w 1449485"/>
              <a:gd name="connsiteY69" fmla="*/ 436099 h 1228604"/>
              <a:gd name="connsiteX70" fmla="*/ 141190 w 1449485"/>
              <a:gd name="connsiteY70" fmla="*/ 365760 h 1228604"/>
              <a:gd name="connsiteX71" fmla="*/ 42716 w 1449485"/>
              <a:gd name="connsiteY71" fmla="*/ 295422 h 1228604"/>
              <a:gd name="connsiteX72" fmla="*/ 14581 w 1449485"/>
              <a:gd name="connsiteY72" fmla="*/ 267286 h 1228604"/>
              <a:gd name="connsiteX73" fmla="*/ 42716 w 1449485"/>
              <a:gd name="connsiteY73" fmla="*/ 28135 h 122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49485" h="1228604">
                <a:moveTo>
                  <a:pt x="366273" y="1012874"/>
                </a:moveTo>
                <a:cubicBezTo>
                  <a:pt x="365414" y="1012731"/>
                  <a:pt x="257889" y="999319"/>
                  <a:pt x="239664" y="984739"/>
                </a:cubicBezTo>
                <a:cubicBezTo>
                  <a:pt x="226461" y="974177"/>
                  <a:pt x="220907" y="956603"/>
                  <a:pt x="211528" y="942535"/>
                </a:cubicBezTo>
                <a:cubicBezTo>
                  <a:pt x="220907" y="933157"/>
                  <a:pt x="228291" y="921224"/>
                  <a:pt x="239664" y="914400"/>
                </a:cubicBezTo>
                <a:cubicBezTo>
                  <a:pt x="252380" y="906771"/>
                  <a:pt x="273248" y="912399"/>
                  <a:pt x="281867" y="900332"/>
                </a:cubicBezTo>
                <a:cubicBezTo>
                  <a:pt x="299105" y="876199"/>
                  <a:pt x="310002" y="815926"/>
                  <a:pt x="310002" y="815926"/>
                </a:cubicBezTo>
                <a:cubicBezTo>
                  <a:pt x="305313" y="801858"/>
                  <a:pt x="308272" y="781948"/>
                  <a:pt x="295934" y="773723"/>
                </a:cubicBezTo>
                <a:cubicBezTo>
                  <a:pt x="194079" y="705819"/>
                  <a:pt x="243686" y="813922"/>
                  <a:pt x="211528" y="717452"/>
                </a:cubicBezTo>
                <a:cubicBezTo>
                  <a:pt x="216217" y="703384"/>
                  <a:pt x="215110" y="685734"/>
                  <a:pt x="225596" y="675249"/>
                </a:cubicBezTo>
                <a:cubicBezTo>
                  <a:pt x="284212" y="616634"/>
                  <a:pt x="295934" y="745590"/>
                  <a:pt x="239664" y="576775"/>
                </a:cubicBezTo>
                <a:cubicBezTo>
                  <a:pt x="234975" y="543951"/>
                  <a:pt x="236081" y="509758"/>
                  <a:pt x="225596" y="478302"/>
                </a:cubicBezTo>
                <a:cubicBezTo>
                  <a:pt x="221402" y="465719"/>
                  <a:pt x="203392" y="462029"/>
                  <a:pt x="197461" y="450166"/>
                </a:cubicBezTo>
                <a:cubicBezTo>
                  <a:pt x="184198" y="423640"/>
                  <a:pt x="194001" y="382211"/>
                  <a:pt x="169325" y="365760"/>
                </a:cubicBezTo>
                <a:lnTo>
                  <a:pt x="84919" y="309489"/>
                </a:lnTo>
                <a:lnTo>
                  <a:pt x="42716" y="281354"/>
                </a:lnTo>
                <a:cubicBezTo>
                  <a:pt x="38141" y="258480"/>
                  <a:pt x="14581" y="144613"/>
                  <a:pt x="14581" y="126609"/>
                </a:cubicBezTo>
                <a:cubicBezTo>
                  <a:pt x="14581" y="93451"/>
                  <a:pt x="13819" y="57792"/>
                  <a:pt x="28648" y="28135"/>
                </a:cubicBezTo>
                <a:cubicBezTo>
                  <a:pt x="35279" y="14872"/>
                  <a:pt x="56195" y="16323"/>
                  <a:pt x="70851" y="14068"/>
                </a:cubicBezTo>
                <a:cubicBezTo>
                  <a:pt x="117429" y="6902"/>
                  <a:pt x="164636" y="4689"/>
                  <a:pt x="211528" y="0"/>
                </a:cubicBezTo>
                <a:cubicBezTo>
                  <a:pt x="272488" y="4689"/>
                  <a:pt x="334455" y="2077"/>
                  <a:pt x="394408" y="14068"/>
                </a:cubicBezTo>
                <a:cubicBezTo>
                  <a:pt x="407414" y="16669"/>
                  <a:pt x="410681" y="36272"/>
                  <a:pt x="422544" y="42203"/>
                </a:cubicBezTo>
                <a:cubicBezTo>
                  <a:pt x="449070" y="55466"/>
                  <a:pt x="478815" y="60961"/>
                  <a:pt x="506950" y="70339"/>
                </a:cubicBezTo>
                <a:lnTo>
                  <a:pt x="549153" y="84406"/>
                </a:lnTo>
                <a:cubicBezTo>
                  <a:pt x="563221" y="93785"/>
                  <a:pt x="575044" y="108093"/>
                  <a:pt x="591356" y="112542"/>
                </a:cubicBezTo>
                <a:cubicBezTo>
                  <a:pt x="685853" y="138314"/>
                  <a:pt x="686260" y="131018"/>
                  <a:pt x="760168" y="112542"/>
                </a:cubicBezTo>
                <a:cubicBezTo>
                  <a:pt x="764857" y="98474"/>
                  <a:pt x="763751" y="80824"/>
                  <a:pt x="774236" y="70339"/>
                </a:cubicBezTo>
                <a:cubicBezTo>
                  <a:pt x="784721" y="59854"/>
                  <a:pt x="801963" y="59488"/>
                  <a:pt x="816439" y="56271"/>
                </a:cubicBezTo>
                <a:cubicBezTo>
                  <a:pt x="844283" y="50083"/>
                  <a:pt x="872875" y="47797"/>
                  <a:pt x="900845" y="42203"/>
                </a:cubicBezTo>
                <a:cubicBezTo>
                  <a:pt x="919804" y="38411"/>
                  <a:pt x="938242" y="32329"/>
                  <a:pt x="957116" y="28135"/>
                </a:cubicBezTo>
                <a:cubicBezTo>
                  <a:pt x="980457" y="22948"/>
                  <a:pt x="1004008" y="18757"/>
                  <a:pt x="1027454" y="14068"/>
                </a:cubicBezTo>
                <a:cubicBezTo>
                  <a:pt x="1060279" y="18757"/>
                  <a:pt x="1094472" y="17650"/>
                  <a:pt x="1125928" y="28135"/>
                </a:cubicBezTo>
                <a:cubicBezTo>
                  <a:pt x="1161574" y="40017"/>
                  <a:pt x="1153196" y="73583"/>
                  <a:pt x="1168131" y="98474"/>
                </a:cubicBezTo>
                <a:cubicBezTo>
                  <a:pt x="1174955" y="109847"/>
                  <a:pt x="1184894" y="119785"/>
                  <a:pt x="1196267" y="126609"/>
                </a:cubicBezTo>
                <a:cubicBezTo>
                  <a:pt x="1208983" y="134238"/>
                  <a:pt x="1225207" y="134045"/>
                  <a:pt x="1238470" y="140677"/>
                </a:cubicBezTo>
                <a:cubicBezTo>
                  <a:pt x="1340831" y="191857"/>
                  <a:pt x="1200063" y="157296"/>
                  <a:pt x="1379147" y="182880"/>
                </a:cubicBezTo>
                <a:cubicBezTo>
                  <a:pt x="1393215" y="192258"/>
                  <a:pt x="1412389" y="196678"/>
                  <a:pt x="1421350" y="211015"/>
                </a:cubicBezTo>
                <a:cubicBezTo>
                  <a:pt x="1437068" y="236165"/>
                  <a:pt x="1449485" y="295422"/>
                  <a:pt x="1449485" y="295422"/>
                </a:cubicBezTo>
                <a:cubicBezTo>
                  <a:pt x="1444796" y="309490"/>
                  <a:pt x="1450045" y="335187"/>
                  <a:pt x="1435418" y="337625"/>
                </a:cubicBezTo>
                <a:cubicBezTo>
                  <a:pt x="1353229" y="351323"/>
                  <a:pt x="1304809" y="331602"/>
                  <a:pt x="1238470" y="309489"/>
                </a:cubicBezTo>
                <a:cubicBezTo>
                  <a:pt x="1243159" y="328246"/>
                  <a:pt x="1248746" y="346801"/>
                  <a:pt x="1252538" y="365760"/>
                </a:cubicBezTo>
                <a:cubicBezTo>
                  <a:pt x="1258132" y="393729"/>
                  <a:pt x="1260417" y="422322"/>
                  <a:pt x="1266605" y="450166"/>
                </a:cubicBezTo>
                <a:cubicBezTo>
                  <a:pt x="1269822" y="464642"/>
                  <a:pt x="1275984" y="478301"/>
                  <a:pt x="1280673" y="492369"/>
                </a:cubicBezTo>
                <a:cubicBezTo>
                  <a:pt x="1275984" y="511126"/>
                  <a:pt x="1274221" y="530869"/>
                  <a:pt x="1266605" y="548640"/>
                </a:cubicBezTo>
                <a:cubicBezTo>
                  <a:pt x="1259945" y="564180"/>
                  <a:pt x="1243328" y="574649"/>
                  <a:pt x="1238470" y="590843"/>
                </a:cubicBezTo>
                <a:cubicBezTo>
                  <a:pt x="1228942" y="622603"/>
                  <a:pt x="1230905" y="656803"/>
                  <a:pt x="1224402" y="689317"/>
                </a:cubicBezTo>
                <a:cubicBezTo>
                  <a:pt x="1221494" y="703858"/>
                  <a:pt x="1221913" y="722257"/>
                  <a:pt x="1210334" y="731520"/>
                </a:cubicBezTo>
                <a:cubicBezTo>
                  <a:pt x="1195237" y="743598"/>
                  <a:pt x="1172821" y="740899"/>
                  <a:pt x="1154064" y="745588"/>
                </a:cubicBezTo>
                <a:cubicBezTo>
                  <a:pt x="1132118" y="877264"/>
                  <a:pt x="1169730" y="810702"/>
                  <a:pt x="1027454" y="858129"/>
                </a:cubicBezTo>
                <a:lnTo>
                  <a:pt x="943048" y="886265"/>
                </a:lnTo>
                <a:cubicBezTo>
                  <a:pt x="937190" y="968283"/>
                  <a:pt x="986250" y="1161415"/>
                  <a:pt x="858642" y="1055077"/>
                </a:cubicBezTo>
                <a:cubicBezTo>
                  <a:pt x="758602" y="971711"/>
                  <a:pt x="939925" y="1044658"/>
                  <a:pt x="802371" y="998806"/>
                </a:cubicBezTo>
                <a:cubicBezTo>
                  <a:pt x="792993" y="1008185"/>
                  <a:pt x="776112" y="1013812"/>
                  <a:pt x="774236" y="1026942"/>
                </a:cubicBezTo>
                <a:cubicBezTo>
                  <a:pt x="763434" y="1102561"/>
                  <a:pt x="828215" y="1110584"/>
                  <a:pt x="746101" y="1083212"/>
                </a:cubicBezTo>
                <a:cubicBezTo>
                  <a:pt x="736722" y="1073834"/>
                  <a:pt x="731228" y="1055077"/>
                  <a:pt x="717965" y="1055077"/>
                </a:cubicBezTo>
                <a:cubicBezTo>
                  <a:pt x="661523" y="1055077"/>
                  <a:pt x="682776" y="1099063"/>
                  <a:pt x="661694" y="1125415"/>
                </a:cubicBezTo>
                <a:cubicBezTo>
                  <a:pt x="651132" y="1138617"/>
                  <a:pt x="634613" y="1145990"/>
                  <a:pt x="619491" y="1153551"/>
                </a:cubicBezTo>
                <a:cubicBezTo>
                  <a:pt x="565364" y="1180615"/>
                  <a:pt x="462082" y="1178092"/>
                  <a:pt x="422544" y="1181686"/>
                </a:cubicBezTo>
                <a:cubicBezTo>
                  <a:pt x="419858" y="1184372"/>
                  <a:pt x="366815" y="1245804"/>
                  <a:pt x="352205" y="1223889"/>
                </a:cubicBezTo>
                <a:cubicBezTo>
                  <a:pt x="333813" y="1196300"/>
                  <a:pt x="345594" y="1157724"/>
                  <a:pt x="338138" y="1125415"/>
                </a:cubicBezTo>
                <a:cubicBezTo>
                  <a:pt x="334607" y="1110113"/>
                  <a:pt x="309378" y="1017146"/>
                  <a:pt x="281867" y="998806"/>
                </a:cubicBezTo>
                <a:cubicBezTo>
                  <a:pt x="265780" y="988081"/>
                  <a:pt x="244353" y="989428"/>
                  <a:pt x="225596" y="984739"/>
                </a:cubicBezTo>
                <a:cubicBezTo>
                  <a:pt x="216217" y="956603"/>
                  <a:pt x="197460" y="928467"/>
                  <a:pt x="225596" y="900332"/>
                </a:cubicBezTo>
                <a:cubicBezTo>
                  <a:pt x="236081" y="889847"/>
                  <a:pt x="253731" y="890954"/>
                  <a:pt x="267799" y="886265"/>
                </a:cubicBezTo>
                <a:cubicBezTo>
                  <a:pt x="276474" y="877590"/>
                  <a:pt x="325219" y="837231"/>
                  <a:pt x="310002" y="815926"/>
                </a:cubicBezTo>
                <a:cubicBezTo>
                  <a:pt x="290348" y="788410"/>
                  <a:pt x="225596" y="759655"/>
                  <a:pt x="225596" y="759655"/>
                </a:cubicBezTo>
                <a:cubicBezTo>
                  <a:pt x="234974" y="745587"/>
                  <a:pt x="243169" y="730654"/>
                  <a:pt x="253731" y="717452"/>
                </a:cubicBezTo>
                <a:cubicBezTo>
                  <a:pt x="262017" y="707095"/>
                  <a:pt x="279266" y="702323"/>
                  <a:pt x="281867" y="689317"/>
                </a:cubicBezTo>
                <a:cubicBezTo>
                  <a:pt x="286347" y="666917"/>
                  <a:pt x="248780" y="618586"/>
                  <a:pt x="239664" y="604911"/>
                </a:cubicBezTo>
                <a:cubicBezTo>
                  <a:pt x="309965" y="499458"/>
                  <a:pt x="254070" y="612707"/>
                  <a:pt x="225596" y="548640"/>
                </a:cubicBezTo>
                <a:cubicBezTo>
                  <a:pt x="210242" y="514093"/>
                  <a:pt x="221475" y="472573"/>
                  <a:pt x="211528" y="436099"/>
                </a:cubicBezTo>
                <a:cubicBezTo>
                  <a:pt x="199129" y="390635"/>
                  <a:pt x="172347" y="392466"/>
                  <a:pt x="141190" y="365760"/>
                </a:cubicBezTo>
                <a:cubicBezTo>
                  <a:pt x="56227" y="292935"/>
                  <a:pt x="120262" y="321269"/>
                  <a:pt x="42716" y="295422"/>
                </a:cubicBezTo>
                <a:cubicBezTo>
                  <a:pt x="33338" y="286043"/>
                  <a:pt x="15317" y="280529"/>
                  <a:pt x="14581" y="267286"/>
                </a:cubicBezTo>
                <a:cubicBezTo>
                  <a:pt x="3148" y="61498"/>
                  <a:pt x="-22222" y="93073"/>
                  <a:pt x="42716" y="2813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76600" y="1676400"/>
            <a:ext cx="1523727" cy="2246684"/>
          </a:xfrm>
          <a:custGeom>
            <a:avLst/>
            <a:gdLst>
              <a:gd name="connsiteX0" fmla="*/ 47624 w 1523727"/>
              <a:gd name="connsiteY0" fmla="*/ 1332411 h 2246684"/>
              <a:gd name="connsiteX1" fmla="*/ 86813 w 1523727"/>
              <a:gd name="connsiteY1" fmla="*/ 1345474 h 2246684"/>
              <a:gd name="connsiteX2" fmla="*/ 165190 w 1523727"/>
              <a:gd name="connsiteY2" fmla="*/ 1397725 h 2246684"/>
              <a:gd name="connsiteX3" fmla="*/ 243567 w 1523727"/>
              <a:gd name="connsiteY3" fmla="*/ 1423851 h 2246684"/>
              <a:gd name="connsiteX4" fmla="*/ 295818 w 1523727"/>
              <a:gd name="connsiteY4" fmla="*/ 1410788 h 2246684"/>
              <a:gd name="connsiteX5" fmla="*/ 269693 w 1523727"/>
              <a:gd name="connsiteY5" fmla="*/ 1319348 h 2246684"/>
              <a:gd name="connsiteX6" fmla="*/ 321944 w 1523727"/>
              <a:gd name="connsiteY6" fmla="*/ 1254034 h 2246684"/>
              <a:gd name="connsiteX7" fmla="*/ 335007 w 1523727"/>
              <a:gd name="connsiteY7" fmla="*/ 1214845 h 2246684"/>
              <a:gd name="connsiteX8" fmla="*/ 374196 w 1523727"/>
              <a:gd name="connsiteY8" fmla="*/ 1071154 h 2246684"/>
              <a:gd name="connsiteX9" fmla="*/ 361133 w 1523727"/>
              <a:gd name="connsiteY9" fmla="*/ 979714 h 2246684"/>
              <a:gd name="connsiteX10" fmla="*/ 335007 w 1523727"/>
              <a:gd name="connsiteY10" fmla="*/ 940525 h 2246684"/>
              <a:gd name="connsiteX11" fmla="*/ 321944 w 1523727"/>
              <a:gd name="connsiteY11" fmla="*/ 901337 h 2246684"/>
              <a:gd name="connsiteX12" fmla="*/ 335007 w 1523727"/>
              <a:gd name="connsiteY12" fmla="*/ 692331 h 2246684"/>
              <a:gd name="connsiteX13" fmla="*/ 348070 w 1523727"/>
              <a:gd name="connsiteY13" fmla="*/ 640080 h 2246684"/>
              <a:gd name="connsiteX14" fmla="*/ 374196 w 1523727"/>
              <a:gd name="connsiteY14" fmla="*/ 600891 h 2246684"/>
              <a:gd name="connsiteX15" fmla="*/ 321944 w 1523727"/>
              <a:gd name="connsiteY15" fmla="*/ 548640 h 2246684"/>
              <a:gd name="connsiteX16" fmla="*/ 295818 w 1523727"/>
              <a:gd name="connsiteY16" fmla="*/ 509451 h 2246684"/>
              <a:gd name="connsiteX17" fmla="*/ 269693 w 1523727"/>
              <a:gd name="connsiteY17" fmla="*/ 404948 h 2246684"/>
              <a:gd name="connsiteX18" fmla="*/ 256630 w 1523727"/>
              <a:gd name="connsiteY18" fmla="*/ 365760 h 2246684"/>
              <a:gd name="connsiteX19" fmla="*/ 256630 w 1523727"/>
              <a:gd name="connsiteY19" fmla="*/ 222068 h 2246684"/>
              <a:gd name="connsiteX20" fmla="*/ 295818 w 1523727"/>
              <a:gd name="connsiteY20" fmla="*/ 195942 h 2246684"/>
              <a:gd name="connsiteX21" fmla="*/ 321944 w 1523727"/>
              <a:gd name="connsiteY21" fmla="*/ 117565 h 2246684"/>
              <a:gd name="connsiteX22" fmla="*/ 335007 w 1523727"/>
              <a:gd name="connsiteY22" fmla="*/ 26125 h 2246684"/>
              <a:gd name="connsiteX23" fmla="*/ 374196 w 1523727"/>
              <a:gd name="connsiteY23" fmla="*/ 0 h 2246684"/>
              <a:gd name="connsiteX24" fmla="*/ 517887 w 1523727"/>
              <a:gd name="connsiteY24" fmla="*/ 91440 h 2246684"/>
              <a:gd name="connsiteX25" fmla="*/ 635453 w 1523727"/>
              <a:gd name="connsiteY25" fmla="*/ 156754 h 2246684"/>
              <a:gd name="connsiteX26" fmla="*/ 792207 w 1523727"/>
              <a:gd name="connsiteY26" fmla="*/ 169817 h 2246684"/>
              <a:gd name="connsiteX27" fmla="*/ 831396 w 1523727"/>
              <a:gd name="connsiteY27" fmla="*/ 182880 h 2246684"/>
              <a:gd name="connsiteX28" fmla="*/ 844458 w 1523727"/>
              <a:gd name="connsiteY28" fmla="*/ 222068 h 2246684"/>
              <a:gd name="connsiteX29" fmla="*/ 1105716 w 1523727"/>
              <a:gd name="connsiteY29" fmla="*/ 209005 h 2246684"/>
              <a:gd name="connsiteX30" fmla="*/ 1288596 w 1523727"/>
              <a:gd name="connsiteY30" fmla="*/ 209005 h 2246684"/>
              <a:gd name="connsiteX31" fmla="*/ 1262470 w 1523727"/>
              <a:gd name="connsiteY31" fmla="*/ 313508 h 2246684"/>
              <a:gd name="connsiteX32" fmla="*/ 1275533 w 1523727"/>
              <a:gd name="connsiteY32" fmla="*/ 352697 h 2246684"/>
              <a:gd name="connsiteX33" fmla="*/ 1327784 w 1523727"/>
              <a:gd name="connsiteY33" fmla="*/ 431074 h 2246684"/>
              <a:gd name="connsiteX34" fmla="*/ 1340847 w 1523727"/>
              <a:gd name="connsiteY34" fmla="*/ 470262 h 2246684"/>
              <a:gd name="connsiteX35" fmla="*/ 1380036 w 1523727"/>
              <a:gd name="connsiteY35" fmla="*/ 483325 h 2246684"/>
              <a:gd name="connsiteX36" fmla="*/ 1432287 w 1523727"/>
              <a:gd name="connsiteY36" fmla="*/ 561702 h 2246684"/>
              <a:gd name="connsiteX37" fmla="*/ 1471476 w 1523727"/>
              <a:gd name="connsiteY37" fmla="*/ 640080 h 2246684"/>
              <a:gd name="connsiteX38" fmla="*/ 1471476 w 1523727"/>
              <a:gd name="connsiteY38" fmla="*/ 822960 h 2246684"/>
              <a:gd name="connsiteX39" fmla="*/ 1484538 w 1523727"/>
              <a:gd name="connsiteY39" fmla="*/ 875211 h 2246684"/>
              <a:gd name="connsiteX40" fmla="*/ 1523727 w 1523727"/>
              <a:gd name="connsiteY40" fmla="*/ 888274 h 2246684"/>
              <a:gd name="connsiteX41" fmla="*/ 1458413 w 1523727"/>
              <a:gd name="connsiteY41" fmla="*/ 953588 h 2246684"/>
              <a:gd name="connsiteX42" fmla="*/ 1445350 w 1523727"/>
              <a:gd name="connsiteY42" fmla="*/ 992777 h 2246684"/>
              <a:gd name="connsiteX43" fmla="*/ 1366973 w 1523727"/>
              <a:gd name="connsiteY43" fmla="*/ 1031965 h 2246684"/>
              <a:gd name="connsiteX44" fmla="*/ 1327784 w 1523727"/>
              <a:gd name="connsiteY44" fmla="*/ 1058091 h 2246684"/>
              <a:gd name="connsiteX45" fmla="*/ 1314721 w 1523727"/>
              <a:gd name="connsiteY45" fmla="*/ 1097280 h 2246684"/>
              <a:gd name="connsiteX46" fmla="*/ 1301658 w 1523727"/>
              <a:gd name="connsiteY46" fmla="*/ 1306285 h 2246684"/>
              <a:gd name="connsiteX47" fmla="*/ 1262470 w 1523727"/>
              <a:gd name="connsiteY47" fmla="*/ 1332411 h 2246684"/>
              <a:gd name="connsiteX48" fmla="*/ 1210218 w 1523727"/>
              <a:gd name="connsiteY48" fmla="*/ 1345474 h 2246684"/>
              <a:gd name="connsiteX49" fmla="*/ 1118778 w 1523727"/>
              <a:gd name="connsiteY49" fmla="*/ 1371600 h 2246684"/>
              <a:gd name="connsiteX50" fmla="*/ 1066527 w 1523727"/>
              <a:gd name="connsiteY50" fmla="*/ 1515291 h 2246684"/>
              <a:gd name="connsiteX51" fmla="*/ 1027338 w 1523727"/>
              <a:gd name="connsiteY51" fmla="*/ 1528354 h 2246684"/>
              <a:gd name="connsiteX52" fmla="*/ 1014276 w 1523727"/>
              <a:gd name="connsiteY52" fmla="*/ 1567542 h 2246684"/>
              <a:gd name="connsiteX53" fmla="*/ 1040401 w 1523727"/>
              <a:gd name="connsiteY53" fmla="*/ 1606731 h 2246684"/>
              <a:gd name="connsiteX54" fmla="*/ 1066527 w 1523727"/>
              <a:gd name="connsiteY54" fmla="*/ 1658982 h 2246684"/>
              <a:gd name="connsiteX55" fmla="*/ 975087 w 1523727"/>
              <a:gd name="connsiteY55" fmla="*/ 1750422 h 2246684"/>
              <a:gd name="connsiteX56" fmla="*/ 962024 w 1523727"/>
              <a:gd name="connsiteY56" fmla="*/ 2024742 h 2246684"/>
              <a:gd name="connsiteX57" fmla="*/ 883647 w 1523727"/>
              <a:gd name="connsiteY57" fmla="*/ 2063931 h 2246684"/>
              <a:gd name="connsiteX58" fmla="*/ 753018 w 1523727"/>
              <a:gd name="connsiteY58" fmla="*/ 2103120 h 2246684"/>
              <a:gd name="connsiteX59" fmla="*/ 713830 w 1523727"/>
              <a:gd name="connsiteY59" fmla="*/ 2129245 h 2246684"/>
              <a:gd name="connsiteX60" fmla="*/ 570138 w 1523727"/>
              <a:gd name="connsiteY60" fmla="*/ 2129245 h 2246684"/>
              <a:gd name="connsiteX61" fmla="*/ 504824 w 1523727"/>
              <a:gd name="connsiteY61" fmla="*/ 2181497 h 2246684"/>
              <a:gd name="connsiteX62" fmla="*/ 465636 w 1523727"/>
              <a:gd name="connsiteY62" fmla="*/ 2181497 h 2246684"/>
              <a:gd name="connsiteX63" fmla="*/ 426447 w 1523727"/>
              <a:gd name="connsiteY63" fmla="*/ 2155371 h 2246684"/>
              <a:gd name="connsiteX64" fmla="*/ 374196 w 1523727"/>
              <a:gd name="connsiteY64" fmla="*/ 2050868 h 2246684"/>
              <a:gd name="connsiteX65" fmla="*/ 348070 w 1523727"/>
              <a:gd name="connsiteY65" fmla="*/ 1972491 h 2246684"/>
              <a:gd name="connsiteX66" fmla="*/ 335007 w 1523727"/>
              <a:gd name="connsiteY66" fmla="*/ 1933302 h 2246684"/>
              <a:gd name="connsiteX67" fmla="*/ 282756 w 1523727"/>
              <a:gd name="connsiteY67" fmla="*/ 1854925 h 2246684"/>
              <a:gd name="connsiteX68" fmla="*/ 269693 w 1523727"/>
              <a:gd name="connsiteY68" fmla="*/ 1815737 h 2246684"/>
              <a:gd name="connsiteX69" fmla="*/ 165190 w 1523727"/>
              <a:gd name="connsiteY69" fmla="*/ 1645920 h 2246684"/>
              <a:gd name="connsiteX70" fmla="*/ 152127 w 1523727"/>
              <a:gd name="connsiteY70" fmla="*/ 1606731 h 2246684"/>
              <a:gd name="connsiteX71" fmla="*/ 126001 w 1523727"/>
              <a:gd name="connsiteY71" fmla="*/ 1567542 h 2246684"/>
              <a:gd name="connsiteX72" fmla="*/ 47624 w 1523727"/>
              <a:gd name="connsiteY72" fmla="*/ 1528354 h 2246684"/>
              <a:gd name="connsiteX73" fmla="*/ 8436 w 1523727"/>
              <a:gd name="connsiteY73" fmla="*/ 1436914 h 2246684"/>
              <a:gd name="connsiteX74" fmla="*/ 47624 w 1523727"/>
              <a:gd name="connsiteY74" fmla="*/ 1397725 h 2246684"/>
              <a:gd name="connsiteX75" fmla="*/ 47624 w 1523727"/>
              <a:gd name="connsiteY75" fmla="*/ 1332411 h 224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23727" h="2246684">
                <a:moveTo>
                  <a:pt x="47624" y="1332411"/>
                </a:moveTo>
                <a:cubicBezTo>
                  <a:pt x="54156" y="1323703"/>
                  <a:pt x="74776" y="1338787"/>
                  <a:pt x="86813" y="1345474"/>
                </a:cubicBezTo>
                <a:cubicBezTo>
                  <a:pt x="114261" y="1360723"/>
                  <a:pt x="135402" y="1387796"/>
                  <a:pt x="165190" y="1397725"/>
                </a:cubicBezTo>
                <a:lnTo>
                  <a:pt x="243567" y="1423851"/>
                </a:lnTo>
                <a:cubicBezTo>
                  <a:pt x="260984" y="1419497"/>
                  <a:pt x="286581" y="1426183"/>
                  <a:pt x="295818" y="1410788"/>
                </a:cubicBezTo>
                <a:cubicBezTo>
                  <a:pt x="299333" y="1404929"/>
                  <a:pt x="273157" y="1329741"/>
                  <a:pt x="269693" y="1319348"/>
                </a:cubicBezTo>
                <a:cubicBezTo>
                  <a:pt x="302528" y="1220846"/>
                  <a:pt x="254417" y="1338445"/>
                  <a:pt x="321944" y="1254034"/>
                </a:cubicBezTo>
                <a:cubicBezTo>
                  <a:pt x="330546" y="1243282"/>
                  <a:pt x="331384" y="1228129"/>
                  <a:pt x="335007" y="1214845"/>
                </a:cubicBezTo>
                <a:cubicBezTo>
                  <a:pt x="379204" y="1052792"/>
                  <a:pt x="344129" y="1161352"/>
                  <a:pt x="374196" y="1071154"/>
                </a:cubicBezTo>
                <a:cubicBezTo>
                  <a:pt x="369842" y="1040674"/>
                  <a:pt x="369980" y="1009205"/>
                  <a:pt x="361133" y="979714"/>
                </a:cubicBezTo>
                <a:cubicBezTo>
                  <a:pt x="356622" y="964676"/>
                  <a:pt x="342028" y="954567"/>
                  <a:pt x="335007" y="940525"/>
                </a:cubicBezTo>
                <a:cubicBezTo>
                  <a:pt x="328849" y="928209"/>
                  <a:pt x="326298" y="914400"/>
                  <a:pt x="321944" y="901337"/>
                </a:cubicBezTo>
                <a:cubicBezTo>
                  <a:pt x="326298" y="831668"/>
                  <a:pt x="328061" y="761789"/>
                  <a:pt x="335007" y="692331"/>
                </a:cubicBezTo>
                <a:cubicBezTo>
                  <a:pt x="336793" y="674467"/>
                  <a:pt x="340998" y="656581"/>
                  <a:pt x="348070" y="640080"/>
                </a:cubicBezTo>
                <a:cubicBezTo>
                  <a:pt x="354255" y="625650"/>
                  <a:pt x="365487" y="613954"/>
                  <a:pt x="374196" y="600891"/>
                </a:cubicBezTo>
                <a:cubicBezTo>
                  <a:pt x="345695" y="515387"/>
                  <a:pt x="385280" y="599308"/>
                  <a:pt x="321944" y="548640"/>
                </a:cubicBezTo>
                <a:cubicBezTo>
                  <a:pt x="309684" y="538833"/>
                  <a:pt x="304527" y="522514"/>
                  <a:pt x="295818" y="509451"/>
                </a:cubicBezTo>
                <a:cubicBezTo>
                  <a:pt x="265956" y="419859"/>
                  <a:pt x="301225" y="531073"/>
                  <a:pt x="269693" y="404948"/>
                </a:cubicBezTo>
                <a:cubicBezTo>
                  <a:pt x="266353" y="391590"/>
                  <a:pt x="260984" y="378823"/>
                  <a:pt x="256630" y="365760"/>
                </a:cubicBezTo>
                <a:cubicBezTo>
                  <a:pt x="251384" y="329035"/>
                  <a:pt x="230061" y="261922"/>
                  <a:pt x="256630" y="222068"/>
                </a:cubicBezTo>
                <a:cubicBezTo>
                  <a:pt x="265338" y="209005"/>
                  <a:pt x="282755" y="204651"/>
                  <a:pt x="295818" y="195942"/>
                </a:cubicBezTo>
                <a:cubicBezTo>
                  <a:pt x="304527" y="169816"/>
                  <a:pt x="318049" y="144827"/>
                  <a:pt x="321944" y="117565"/>
                </a:cubicBezTo>
                <a:cubicBezTo>
                  <a:pt x="326298" y="87085"/>
                  <a:pt x="322502" y="54261"/>
                  <a:pt x="335007" y="26125"/>
                </a:cubicBezTo>
                <a:cubicBezTo>
                  <a:pt x="341383" y="11779"/>
                  <a:pt x="361133" y="8708"/>
                  <a:pt x="374196" y="0"/>
                </a:cubicBezTo>
                <a:cubicBezTo>
                  <a:pt x="398001" y="142842"/>
                  <a:pt x="355039" y="40550"/>
                  <a:pt x="517887" y="91440"/>
                </a:cubicBezTo>
                <a:cubicBezTo>
                  <a:pt x="609722" y="120138"/>
                  <a:pt x="565599" y="147440"/>
                  <a:pt x="635453" y="156754"/>
                </a:cubicBezTo>
                <a:cubicBezTo>
                  <a:pt x="687426" y="163684"/>
                  <a:pt x="739956" y="165463"/>
                  <a:pt x="792207" y="169817"/>
                </a:cubicBezTo>
                <a:cubicBezTo>
                  <a:pt x="805270" y="174171"/>
                  <a:pt x="821659" y="173143"/>
                  <a:pt x="831396" y="182880"/>
                </a:cubicBezTo>
                <a:cubicBezTo>
                  <a:pt x="841132" y="192616"/>
                  <a:pt x="830751" y="220763"/>
                  <a:pt x="844458" y="222068"/>
                </a:cubicBezTo>
                <a:cubicBezTo>
                  <a:pt x="931260" y="230335"/>
                  <a:pt x="1018630" y="213359"/>
                  <a:pt x="1105716" y="209005"/>
                </a:cubicBezTo>
                <a:cubicBezTo>
                  <a:pt x="1156817" y="198785"/>
                  <a:pt x="1242868" y="174709"/>
                  <a:pt x="1288596" y="209005"/>
                </a:cubicBezTo>
                <a:cubicBezTo>
                  <a:pt x="1297004" y="215311"/>
                  <a:pt x="1267564" y="298225"/>
                  <a:pt x="1262470" y="313508"/>
                </a:cubicBezTo>
                <a:cubicBezTo>
                  <a:pt x="1266824" y="326571"/>
                  <a:pt x="1268846" y="340660"/>
                  <a:pt x="1275533" y="352697"/>
                </a:cubicBezTo>
                <a:cubicBezTo>
                  <a:pt x="1290782" y="380145"/>
                  <a:pt x="1317855" y="401286"/>
                  <a:pt x="1327784" y="431074"/>
                </a:cubicBezTo>
                <a:cubicBezTo>
                  <a:pt x="1332138" y="444137"/>
                  <a:pt x="1331111" y="460526"/>
                  <a:pt x="1340847" y="470262"/>
                </a:cubicBezTo>
                <a:cubicBezTo>
                  <a:pt x="1350584" y="479998"/>
                  <a:pt x="1366973" y="478971"/>
                  <a:pt x="1380036" y="483325"/>
                </a:cubicBezTo>
                <a:cubicBezTo>
                  <a:pt x="1397453" y="509451"/>
                  <a:pt x="1422358" y="531914"/>
                  <a:pt x="1432287" y="561702"/>
                </a:cubicBezTo>
                <a:cubicBezTo>
                  <a:pt x="1450315" y="615785"/>
                  <a:pt x="1437712" y="589434"/>
                  <a:pt x="1471476" y="640080"/>
                </a:cubicBezTo>
                <a:cubicBezTo>
                  <a:pt x="1503843" y="737185"/>
                  <a:pt x="1471476" y="622628"/>
                  <a:pt x="1471476" y="822960"/>
                </a:cubicBezTo>
                <a:cubicBezTo>
                  <a:pt x="1471476" y="840913"/>
                  <a:pt x="1473323" y="861192"/>
                  <a:pt x="1484538" y="875211"/>
                </a:cubicBezTo>
                <a:cubicBezTo>
                  <a:pt x="1493140" y="885963"/>
                  <a:pt x="1510664" y="883920"/>
                  <a:pt x="1523727" y="888274"/>
                </a:cubicBezTo>
                <a:cubicBezTo>
                  <a:pt x="1484538" y="914400"/>
                  <a:pt x="1480184" y="910045"/>
                  <a:pt x="1458413" y="953588"/>
                </a:cubicBezTo>
                <a:cubicBezTo>
                  <a:pt x="1452255" y="965904"/>
                  <a:pt x="1453952" y="982025"/>
                  <a:pt x="1445350" y="992777"/>
                </a:cubicBezTo>
                <a:cubicBezTo>
                  <a:pt x="1420394" y="1023972"/>
                  <a:pt x="1398524" y="1016189"/>
                  <a:pt x="1366973" y="1031965"/>
                </a:cubicBezTo>
                <a:cubicBezTo>
                  <a:pt x="1352931" y="1038986"/>
                  <a:pt x="1340847" y="1049382"/>
                  <a:pt x="1327784" y="1058091"/>
                </a:cubicBezTo>
                <a:cubicBezTo>
                  <a:pt x="1323430" y="1071154"/>
                  <a:pt x="1316162" y="1083586"/>
                  <a:pt x="1314721" y="1097280"/>
                </a:cubicBezTo>
                <a:cubicBezTo>
                  <a:pt x="1307413" y="1166701"/>
                  <a:pt x="1316801" y="1238143"/>
                  <a:pt x="1301658" y="1306285"/>
                </a:cubicBezTo>
                <a:cubicBezTo>
                  <a:pt x="1298252" y="1321611"/>
                  <a:pt x="1276900" y="1326227"/>
                  <a:pt x="1262470" y="1332411"/>
                </a:cubicBezTo>
                <a:cubicBezTo>
                  <a:pt x="1245968" y="1339483"/>
                  <a:pt x="1227481" y="1340542"/>
                  <a:pt x="1210218" y="1345474"/>
                </a:cubicBezTo>
                <a:cubicBezTo>
                  <a:pt x="1079036" y="1382955"/>
                  <a:pt x="1282129" y="1330762"/>
                  <a:pt x="1118778" y="1371600"/>
                </a:cubicBezTo>
                <a:cubicBezTo>
                  <a:pt x="1107528" y="1472860"/>
                  <a:pt x="1137112" y="1479999"/>
                  <a:pt x="1066527" y="1515291"/>
                </a:cubicBezTo>
                <a:cubicBezTo>
                  <a:pt x="1054211" y="1521449"/>
                  <a:pt x="1040401" y="1524000"/>
                  <a:pt x="1027338" y="1528354"/>
                </a:cubicBezTo>
                <a:cubicBezTo>
                  <a:pt x="1022984" y="1541417"/>
                  <a:pt x="1012012" y="1553960"/>
                  <a:pt x="1014276" y="1567542"/>
                </a:cubicBezTo>
                <a:cubicBezTo>
                  <a:pt x="1016857" y="1583028"/>
                  <a:pt x="1032612" y="1593100"/>
                  <a:pt x="1040401" y="1606731"/>
                </a:cubicBezTo>
                <a:cubicBezTo>
                  <a:pt x="1050062" y="1623638"/>
                  <a:pt x="1057818" y="1641565"/>
                  <a:pt x="1066527" y="1658982"/>
                </a:cubicBezTo>
                <a:cubicBezTo>
                  <a:pt x="976693" y="1718872"/>
                  <a:pt x="998080" y="1681446"/>
                  <a:pt x="975087" y="1750422"/>
                </a:cubicBezTo>
                <a:cubicBezTo>
                  <a:pt x="970733" y="1841862"/>
                  <a:pt x="977709" y="1934552"/>
                  <a:pt x="962024" y="2024742"/>
                </a:cubicBezTo>
                <a:cubicBezTo>
                  <a:pt x="959030" y="2041955"/>
                  <a:pt x="895936" y="2060420"/>
                  <a:pt x="883647" y="2063931"/>
                </a:cubicBezTo>
                <a:cubicBezTo>
                  <a:pt x="851700" y="2073059"/>
                  <a:pt x="776300" y="2087599"/>
                  <a:pt x="753018" y="2103120"/>
                </a:cubicBezTo>
                <a:lnTo>
                  <a:pt x="713830" y="2129245"/>
                </a:lnTo>
                <a:cubicBezTo>
                  <a:pt x="677107" y="2123999"/>
                  <a:pt x="609991" y="2102676"/>
                  <a:pt x="570138" y="2129245"/>
                </a:cubicBezTo>
                <a:cubicBezTo>
                  <a:pt x="451965" y="2208028"/>
                  <a:pt x="632940" y="2138792"/>
                  <a:pt x="504824" y="2181497"/>
                </a:cubicBezTo>
                <a:cubicBezTo>
                  <a:pt x="483095" y="2246684"/>
                  <a:pt x="503619" y="2219480"/>
                  <a:pt x="465636" y="2181497"/>
                </a:cubicBezTo>
                <a:cubicBezTo>
                  <a:pt x="454535" y="2170396"/>
                  <a:pt x="439510" y="2164080"/>
                  <a:pt x="426447" y="2155371"/>
                </a:cubicBezTo>
                <a:cubicBezTo>
                  <a:pt x="393269" y="1989485"/>
                  <a:pt x="442805" y="2174366"/>
                  <a:pt x="374196" y="2050868"/>
                </a:cubicBezTo>
                <a:cubicBezTo>
                  <a:pt x="360822" y="2026795"/>
                  <a:pt x="356779" y="1998617"/>
                  <a:pt x="348070" y="1972491"/>
                </a:cubicBezTo>
                <a:cubicBezTo>
                  <a:pt x="343716" y="1959428"/>
                  <a:pt x="342645" y="1944759"/>
                  <a:pt x="335007" y="1933302"/>
                </a:cubicBezTo>
                <a:cubicBezTo>
                  <a:pt x="317590" y="1907176"/>
                  <a:pt x="292685" y="1884713"/>
                  <a:pt x="282756" y="1854925"/>
                </a:cubicBezTo>
                <a:cubicBezTo>
                  <a:pt x="278402" y="1841862"/>
                  <a:pt x="276444" y="1827738"/>
                  <a:pt x="269693" y="1815737"/>
                </a:cubicBezTo>
                <a:cubicBezTo>
                  <a:pt x="237108" y="1757808"/>
                  <a:pt x="197775" y="1703849"/>
                  <a:pt x="165190" y="1645920"/>
                </a:cubicBezTo>
                <a:cubicBezTo>
                  <a:pt x="158439" y="1633919"/>
                  <a:pt x="158285" y="1619047"/>
                  <a:pt x="152127" y="1606731"/>
                </a:cubicBezTo>
                <a:cubicBezTo>
                  <a:pt x="145106" y="1592689"/>
                  <a:pt x="137102" y="1578643"/>
                  <a:pt x="126001" y="1567542"/>
                </a:cubicBezTo>
                <a:cubicBezTo>
                  <a:pt x="100679" y="1542220"/>
                  <a:pt x="79496" y="1538978"/>
                  <a:pt x="47624" y="1528354"/>
                </a:cubicBezTo>
                <a:cubicBezTo>
                  <a:pt x="33669" y="1507421"/>
                  <a:pt x="0" y="1466438"/>
                  <a:pt x="8436" y="1436914"/>
                </a:cubicBezTo>
                <a:cubicBezTo>
                  <a:pt x="13511" y="1419151"/>
                  <a:pt x="35797" y="1411917"/>
                  <a:pt x="47624" y="1397725"/>
                </a:cubicBezTo>
                <a:cubicBezTo>
                  <a:pt x="78581" y="1360577"/>
                  <a:pt x="41093" y="1341120"/>
                  <a:pt x="47624" y="133241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81400" y="3657600"/>
            <a:ext cx="835549" cy="1110169"/>
          </a:xfrm>
          <a:custGeom>
            <a:avLst/>
            <a:gdLst>
              <a:gd name="connsiteX0" fmla="*/ 76386 w 835549"/>
              <a:gd name="connsiteY0" fmla="*/ 143518 h 1110169"/>
              <a:gd name="connsiteX1" fmla="*/ 154763 w 835549"/>
              <a:gd name="connsiteY1" fmla="*/ 130455 h 1110169"/>
              <a:gd name="connsiteX2" fmla="*/ 233141 w 835549"/>
              <a:gd name="connsiteY2" fmla="*/ 78203 h 1110169"/>
              <a:gd name="connsiteX3" fmla="*/ 389895 w 835549"/>
              <a:gd name="connsiteY3" fmla="*/ 65141 h 1110169"/>
              <a:gd name="connsiteX4" fmla="*/ 468272 w 835549"/>
              <a:gd name="connsiteY4" fmla="*/ 52078 h 1110169"/>
              <a:gd name="connsiteX5" fmla="*/ 520523 w 835549"/>
              <a:gd name="connsiteY5" fmla="*/ 25952 h 1110169"/>
              <a:gd name="connsiteX6" fmla="*/ 559712 w 835549"/>
              <a:gd name="connsiteY6" fmla="*/ 12889 h 1110169"/>
              <a:gd name="connsiteX7" fmla="*/ 664215 w 835549"/>
              <a:gd name="connsiteY7" fmla="*/ 65141 h 1110169"/>
              <a:gd name="connsiteX8" fmla="*/ 651152 w 835549"/>
              <a:gd name="connsiteY8" fmla="*/ 104329 h 1110169"/>
              <a:gd name="connsiteX9" fmla="*/ 559712 w 835549"/>
              <a:gd name="connsiteY9" fmla="*/ 91266 h 1110169"/>
              <a:gd name="connsiteX10" fmla="*/ 638089 w 835549"/>
              <a:gd name="connsiteY10" fmla="*/ 117392 h 1110169"/>
              <a:gd name="connsiteX11" fmla="*/ 664215 w 835549"/>
              <a:gd name="connsiteY11" fmla="*/ 169643 h 1110169"/>
              <a:gd name="connsiteX12" fmla="*/ 546649 w 835549"/>
              <a:gd name="connsiteY12" fmla="*/ 234958 h 1110169"/>
              <a:gd name="connsiteX13" fmla="*/ 559712 w 835549"/>
              <a:gd name="connsiteY13" fmla="*/ 313335 h 1110169"/>
              <a:gd name="connsiteX14" fmla="*/ 585838 w 835549"/>
              <a:gd name="connsiteY14" fmla="*/ 274146 h 1110169"/>
              <a:gd name="connsiteX15" fmla="*/ 625026 w 835549"/>
              <a:gd name="connsiteY15" fmla="*/ 261083 h 1110169"/>
              <a:gd name="connsiteX16" fmla="*/ 664215 w 835549"/>
              <a:gd name="connsiteY16" fmla="*/ 287209 h 1110169"/>
              <a:gd name="connsiteX17" fmla="*/ 690341 w 835549"/>
              <a:gd name="connsiteY17" fmla="*/ 378649 h 1110169"/>
              <a:gd name="connsiteX18" fmla="*/ 768718 w 835549"/>
              <a:gd name="connsiteY18" fmla="*/ 404775 h 1110169"/>
              <a:gd name="connsiteX19" fmla="*/ 742592 w 835549"/>
              <a:gd name="connsiteY19" fmla="*/ 443963 h 1110169"/>
              <a:gd name="connsiteX20" fmla="*/ 781781 w 835549"/>
              <a:gd name="connsiteY20" fmla="*/ 470089 h 1110169"/>
              <a:gd name="connsiteX21" fmla="*/ 807906 w 835549"/>
              <a:gd name="connsiteY21" fmla="*/ 587655 h 1110169"/>
              <a:gd name="connsiteX22" fmla="*/ 755655 w 835549"/>
              <a:gd name="connsiteY22" fmla="*/ 783598 h 1110169"/>
              <a:gd name="connsiteX23" fmla="*/ 742592 w 835549"/>
              <a:gd name="connsiteY23" fmla="*/ 822786 h 1110169"/>
              <a:gd name="connsiteX24" fmla="*/ 729529 w 835549"/>
              <a:gd name="connsiteY24" fmla="*/ 875038 h 1110169"/>
              <a:gd name="connsiteX25" fmla="*/ 690341 w 835549"/>
              <a:gd name="connsiteY25" fmla="*/ 888101 h 1110169"/>
              <a:gd name="connsiteX26" fmla="*/ 651152 w 835549"/>
              <a:gd name="connsiteY26" fmla="*/ 914226 h 1110169"/>
              <a:gd name="connsiteX27" fmla="*/ 611963 w 835549"/>
              <a:gd name="connsiteY27" fmla="*/ 901163 h 1110169"/>
              <a:gd name="connsiteX28" fmla="*/ 559712 w 835549"/>
              <a:gd name="connsiteY28" fmla="*/ 875038 h 1110169"/>
              <a:gd name="connsiteX29" fmla="*/ 494398 w 835549"/>
              <a:gd name="connsiteY29" fmla="*/ 901163 h 1110169"/>
              <a:gd name="connsiteX30" fmla="*/ 468272 w 835549"/>
              <a:gd name="connsiteY30" fmla="*/ 848912 h 1110169"/>
              <a:gd name="connsiteX31" fmla="*/ 416021 w 835549"/>
              <a:gd name="connsiteY31" fmla="*/ 966478 h 1110169"/>
              <a:gd name="connsiteX32" fmla="*/ 402958 w 835549"/>
              <a:gd name="connsiteY32" fmla="*/ 1005666 h 1110169"/>
              <a:gd name="connsiteX33" fmla="*/ 494398 w 835549"/>
              <a:gd name="connsiteY33" fmla="*/ 1018729 h 1110169"/>
              <a:gd name="connsiteX34" fmla="*/ 507461 w 835549"/>
              <a:gd name="connsiteY34" fmla="*/ 966478 h 1110169"/>
              <a:gd name="connsiteX35" fmla="*/ 611963 w 835549"/>
              <a:gd name="connsiteY35" fmla="*/ 979541 h 1110169"/>
              <a:gd name="connsiteX36" fmla="*/ 598901 w 835549"/>
              <a:gd name="connsiteY36" fmla="*/ 1018729 h 1110169"/>
              <a:gd name="connsiteX37" fmla="*/ 559712 w 835549"/>
              <a:gd name="connsiteY37" fmla="*/ 1031792 h 1110169"/>
              <a:gd name="connsiteX38" fmla="*/ 546649 w 835549"/>
              <a:gd name="connsiteY38" fmla="*/ 992603 h 1110169"/>
              <a:gd name="connsiteX39" fmla="*/ 598901 w 835549"/>
              <a:gd name="connsiteY39" fmla="*/ 979541 h 1110169"/>
              <a:gd name="connsiteX40" fmla="*/ 716466 w 835549"/>
              <a:gd name="connsiteY40" fmla="*/ 1005666 h 1110169"/>
              <a:gd name="connsiteX41" fmla="*/ 729529 w 835549"/>
              <a:gd name="connsiteY41" fmla="*/ 1044855 h 1110169"/>
              <a:gd name="connsiteX42" fmla="*/ 651152 w 835549"/>
              <a:gd name="connsiteY42" fmla="*/ 1057918 h 1110169"/>
              <a:gd name="connsiteX43" fmla="*/ 638089 w 835549"/>
              <a:gd name="connsiteY43" fmla="*/ 1018729 h 1110169"/>
              <a:gd name="connsiteX44" fmla="*/ 625026 w 835549"/>
              <a:gd name="connsiteY44" fmla="*/ 914226 h 1110169"/>
              <a:gd name="connsiteX45" fmla="*/ 585838 w 835549"/>
              <a:gd name="connsiteY45" fmla="*/ 875038 h 1110169"/>
              <a:gd name="connsiteX46" fmla="*/ 507461 w 835549"/>
              <a:gd name="connsiteY46" fmla="*/ 848912 h 1110169"/>
              <a:gd name="connsiteX47" fmla="*/ 546649 w 835549"/>
              <a:gd name="connsiteY47" fmla="*/ 809723 h 1110169"/>
              <a:gd name="connsiteX48" fmla="*/ 625026 w 835549"/>
              <a:gd name="connsiteY48" fmla="*/ 783598 h 1110169"/>
              <a:gd name="connsiteX49" fmla="*/ 651152 w 835549"/>
              <a:gd name="connsiteY49" fmla="*/ 744409 h 1110169"/>
              <a:gd name="connsiteX50" fmla="*/ 677278 w 835549"/>
              <a:gd name="connsiteY50" fmla="*/ 666032 h 1110169"/>
              <a:gd name="connsiteX51" fmla="*/ 664215 w 835549"/>
              <a:gd name="connsiteY51" fmla="*/ 522341 h 1110169"/>
              <a:gd name="connsiteX52" fmla="*/ 598901 w 835549"/>
              <a:gd name="connsiteY52" fmla="*/ 509278 h 1110169"/>
              <a:gd name="connsiteX53" fmla="*/ 585838 w 835549"/>
              <a:gd name="connsiteY53" fmla="*/ 666032 h 1110169"/>
              <a:gd name="connsiteX54" fmla="*/ 546649 w 835549"/>
              <a:gd name="connsiteY54" fmla="*/ 705221 h 1110169"/>
              <a:gd name="connsiteX55" fmla="*/ 468272 w 835549"/>
              <a:gd name="connsiteY55" fmla="*/ 770535 h 1110169"/>
              <a:gd name="connsiteX56" fmla="*/ 402958 w 835549"/>
              <a:gd name="connsiteY56" fmla="*/ 888101 h 1110169"/>
              <a:gd name="connsiteX57" fmla="*/ 337643 w 835549"/>
              <a:gd name="connsiteY57" fmla="*/ 966478 h 1110169"/>
              <a:gd name="connsiteX58" fmla="*/ 298455 w 835549"/>
              <a:gd name="connsiteY58" fmla="*/ 1084043 h 1110169"/>
              <a:gd name="connsiteX59" fmla="*/ 220078 w 835549"/>
              <a:gd name="connsiteY59" fmla="*/ 1110169 h 1110169"/>
              <a:gd name="connsiteX60" fmla="*/ 193952 w 835549"/>
              <a:gd name="connsiteY60" fmla="*/ 1070981 h 1110169"/>
              <a:gd name="connsiteX61" fmla="*/ 154763 w 835549"/>
              <a:gd name="connsiteY61" fmla="*/ 1044855 h 1110169"/>
              <a:gd name="connsiteX62" fmla="*/ 141701 w 835549"/>
              <a:gd name="connsiteY62" fmla="*/ 1005666 h 1110169"/>
              <a:gd name="connsiteX63" fmla="*/ 154763 w 835549"/>
              <a:gd name="connsiteY63" fmla="*/ 927289 h 1110169"/>
              <a:gd name="connsiteX64" fmla="*/ 193952 w 835549"/>
              <a:gd name="connsiteY64" fmla="*/ 901163 h 1110169"/>
              <a:gd name="connsiteX65" fmla="*/ 220078 w 835549"/>
              <a:gd name="connsiteY65" fmla="*/ 861975 h 1110169"/>
              <a:gd name="connsiteX66" fmla="*/ 180889 w 835549"/>
              <a:gd name="connsiteY66" fmla="*/ 835849 h 1110169"/>
              <a:gd name="connsiteX67" fmla="*/ 154763 w 835549"/>
              <a:gd name="connsiteY67" fmla="*/ 875038 h 1110169"/>
              <a:gd name="connsiteX68" fmla="*/ 115575 w 835549"/>
              <a:gd name="connsiteY68" fmla="*/ 901163 h 1110169"/>
              <a:gd name="connsiteX69" fmla="*/ 89449 w 835549"/>
              <a:gd name="connsiteY69" fmla="*/ 940352 h 1110169"/>
              <a:gd name="connsiteX70" fmla="*/ 24135 w 835549"/>
              <a:gd name="connsiteY70" fmla="*/ 888101 h 1110169"/>
              <a:gd name="connsiteX71" fmla="*/ 24135 w 835549"/>
              <a:gd name="connsiteY71" fmla="*/ 561529 h 1110169"/>
              <a:gd name="connsiteX72" fmla="*/ 50261 w 835549"/>
              <a:gd name="connsiteY72" fmla="*/ 483152 h 1110169"/>
              <a:gd name="connsiteX73" fmla="*/ 63323 w 835549"/>
              <a:gd name="connsiteY73" fmla="*/ 443963 h 1110169"/>
              <a:gd name="connsiteX74" fmla="*/ 89449 w 835549"/>
              <a:gd name="connsiteY74" fmla="*/ 404775 h 1110169"/>
              <a:gd name="connsiteX75" fmla="*/ 76386 w 835549"/>
              <a:gd name="connsiteY75" fmla="*/ 313335 h 1110169"/>
              <a:gd name="connsiteX76" fmla="*/ 24135 w 835549"/>
              <a:gd name="connsiteY76" fmla="*/ 300272 h 1110169"/>
              <a:gd name="connsiteX77" fmla="*/ 63323 w 835549"/>
              <a:gd name="connsiteY77" fmla="*/ 169643 h 1110169"/>
              <a:gd name="connsiteX78" fmla="*/ 102512 w 835549"/>
              <a:gd name="connsiteY78" fmla="*/ 156581 h 1110169"/>
              <a:gd name="connsiteX79" fmla="*/ 180889 w 835549"/>
              <a:gd name="connsiteY79" fmla="*/ 143518 h 11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35549" h="1110169">
                <a:moveTo>
                  <a:pt x="76386" y="143518"/>
                </a:moveTo>
                <a:cubicBezTo>
                  <a:pt x="102512" y="139164"/>
                  <a:pt x="130560" y="141212"/>
                  <a:pt x="154763" y="130455"/>
                </a:cubicBezTo>
                <a:cubicBezTo>
                  <a:pt x="242138" y="91621"/>
                  <a:pt x="147768" y="89586"/>
                  <a:pt x="233141" y="78203"/>
                </a:cubicBezTo>
                <a:cubicBezTo>
                  <a:pt x="285114" y="71274"/>
                  <a:pt x="337644" y="69495"/>
                  <a:pt x="389895" y="65141"/>
                </a:cubicBezTo>
                <a:cubicBezTo>
                  <a:pt x="416021" y="60787"/>
                  <a:pt x="442903" y="59689"/>
                  <a:pt x="468272" y="52078"/>
                </a:cubicBezTo>
                <a:cubicBezTo>
                  <a:pt x="486924" y="46482"/>
                  <a:pt x="502625" y="33623"/>
                  <a:pt x="520523" y="25952"/>
                </a:cubicBezTo>
                <a:cubicBezTo>
                  <a:pt x="533179" y="20528"/>
                  <a:pt x="546649" y="17243"/>
                  <a:pt x="559712" y="12889"/>
                </a:cubicBezTo>
                <a:cubicBezTo>
                  <a:pt x="613803" y="20616"/>
                  <a:pt x="664215" y="0"/>
                  <a:pt x="664215" y="65141"/>
                </a:cubicBezTo>
                <a:cubicBezTo>
                  <a:pt x="664215" y="78910"/>
                  <a:pt x="655506" y="91266"/>
                  <a:pt x="651152" y="104329"/>
                </a:cubicBezTo>
                <a:cubicBezTo>
                  <a:pt x="620672" y="99975"/>
                  <a:pt x="581483" y="69495"/>
                  <a:pt x="559712" y="91266"/>
                </a:cubicBezTo>
                <a:cubicBezTo>
                  <a:pt x="540239" y="110739"/>
                  <a:pt x="638089" y="117392"/>
                  <a:pt x="638089" y="117392"/>
                </a:cubicBezTo>
                <a:cubicBezTo>
                  <a:pt x="646798" y="134809"/>
                  <a:pt x="672923" y="152226"/>
                  <a:pt x="664215" y="169643"/>
                </a:cubicBezTo>
                <a:cubicBezTo>
                  <a:pt x="646248" y="205577"/>
                  <a:pt x="584110" y="222471"/>
                  <a:pt x="546649" y="234958"/>
                </a:cubicBezTo>
                <a:cubicBezTo>
                  <a:pt x="538768" y="246779"/>
                  <a:pt x="475894" y="313335"/>
                  <a:pt x="559712" y="313335"/>
                </a:cubicBezTo>
                <a:cubicBezTo>
                  <a:pt x="575412" y="313335"/>
                  <a:pt x="573579" y="283954"/>
                  <a:pt x="585838" y="274146"/>
                </a:cubicBezTo>
                <a:cubicBezTo>
                  <a:pt x="596590" y="265544"/>
                  <a:pt x="611963" y="265437"/>
                  <a:pt x="625026" y="261083"/>
                </a:cubicBezTo>
                <a:cubicBezTo>
                  <a:pt x="638089" y="269792"/>
                  <a:pt x="654407" y="274950"/>
                  <a:pt x="664215" y="287209"/>
                </a:cubicBezTo>
                <a:cubicBezTo>
                  <a:pt x="671029" y="295727"/>
                  <a:pt x="689488" y="375235"/>
                  <a:pt x="690341" y="378649"/>
                </a:cubicBezTo>
                <a:cubicBezTo>
                  <a:pt x="718266" y="369340"/>
                  <a:pt x="758418" y="342974"/>
                  <a:pt x="768718" y="404775"/>
                </a:cubicBezTo>
                <a:cubicBezTo>
                  <a:pt x="771299" y="420261"/>
                  <a:pt x="751301" y="430900"/>
                  <a:pt x="742592" y="443963"/>
                </a:cubicBezTo>
                <a:cubicBezTo>
                  <a:pt x="755655" y="452672"/>
                  <a:pt x="771974" y="457829"/>
                  <a:pt x="781781" y="470089"/>
                </a:cubicBezTo>
                <a:cubicBezTo>
                  <a:pt x="795319" y="487012"/>
                  <a:pt x="807773" y="586858"/>
                  <a:pt x="807906" y="587655"/>
                </a:cubicBezTo>
                <a:cubicBezTo>
                  <a:pt x="783002" y="886502"/>
                  <a:pt x="835549" y="663756"/>
                  <a:pt x="755655" y="783598"/>
                </a:cubicBezTo>
                <a:cubicBezTo>
                  <a:pt x="748017" y="795055"/>
                  <a:pt x="746375" y="809547"/>
                  <a:pt x="742592" y="822786"/>
                </a:cubicBezTo>
                <a:cubicBezTo>
                  <a:pt x="737660" y="840049"/>
                  <a:pt x="740744" y="861019"/>
                  <a:pt x="729529" y="875038"/>
                </a:cubicBezTo>
                <a:cubicBezTo>
                  <a:pt x="720927" y="885790"/>
                  <a:pt x="702657" y="881943"/>
                  <a:pt x="690341" y="888101"/>
                </a:cubicBezTo>
                <a:cubicBezTo>
                  <a:pt x="676299" y="895122"/>
                  <a:pt x="664215" y="905518"/>
                  <a:pt x="651152" y="914226"/>
                </a:cubicBezTo>
                <a:cubicBezTo>
                  <a:pt x="638089" y="909872"/>
                  <a:pt x="621700" y="910900"/>
                  <a:pt x="611963" y="901163"/>
                </a:cubicBezTo>
                <a:cubicBezTo>
                  <a:pt x="568421" y="857621"/>
                  <a:pt x="638091" y="848912"/>
                  <a:pt x="559712" y="875038"/>
                </a:cubicBezTo>
                <a:cubicBezTo>
                  <a:pt x="558584" y="878422"/>
                  <a:pt x="537043" y="986455"/>
                  <a:pt x="494398" y="901163"/>
                </a:cubicBezTo>
                <a:cubicBezTo>
                  <a:pt x="462872" y="838110"/>
                  <a:pt x="557852" y="819052"/>
                  <a:pt x="468272" y="848912"/>
                </a:cubicBezTo>
                <a:cubicBezTo>
                  <a:pt x="426870" y="911016"/>
                  <a:pt x="447112" y="873205"/>
                  <a:pt x="416021" y="966478"/>
                </a:cubicBezTo>
                <a:lnTo>
                  <a:pt x="402958" y="1005666"/>
                </a:lnTo>
                <a:cubicBezTo>
                  <a:pt x="430530" y="1024048"/>
                  <a:pt x="457282" y="1055845"/>
                  <a:pt x="494398" y="1018729"/>
                </a:cubicBezTo>
                <a:cubicBezTo>
                  <a:pt x="507093" y="1006034"/>
                  <a:pt x="503107" y="983895"/>
                  <a:pt x="507461" y="966478"/>
                </a:cubicBezTo>
                <a:cubicBezTo>
                  <a:pt x="542295" y="970832"/>
                  <a:pt x="581483" y="962124"/>
                  <a:pt x="611963" y="979541"/>
                </a:cubicBezTo>
                <a:cubicBezTo>
                  <a:pt x="623918" y="986372"/>
                  <a:pt x="608637" y="1008993"/>
                  <a:pt x="598901" y="1018729"/>
                </a:cubicBezTo>
                <a:cubicBezTo>
                  <a:pt x="589164" y="1028466"/>
                  <a:pt x="572775" y="1027438"/>
                  <a:pt x="559712" y="1031792"/>
                </a:cubicBezTo>
                <a:cubicBezTo>
                  <a:pt x="555358" y="1018729"/>
                  <a:pt x="538387" y="1003619"/>
                  <a:pt x="546649" y="992603"/>
                </a:cubicBezTo>
                <a:cubicBezTo>
                  <a:pt x="557421" y="978240"/>
                  <a:pt x="581001" y="978164"/>
                  <a:pt x="598901" y="979541"/>
                </a:cubicBezTo>
                <a:cubicBezTo>
                  <a:pt x="638927" y="982620"/>
                  <a:pt x="677278" y="996958"/>
                  <a:pt x="716466" y="1005666"/>
                </a:cubicBezTo>
                <a:cubicBezTo>
                  <a:pt x="720820" y="1018729"/>
                  <a:pt x="734643" y="1032070"/>
                  <a:pt x="729529" y="1044855"/>
                </a:cubicBezTo>
                <a:cubicBezTo>
                  <a:pt x="711655" y="1089543"/>
                  <a:pt x="676493" y="1066365"/>
                  <a:pt x="651152" y="1057918"/>
                </a:cubicBezTo>
                <a:cubicBezTo>
                  <a:pt x="646798" y="1044855"/>
                  <a:pt x="640552" y="1032277"/>
                  <a:pt x="638089" y="1018729"/>
                </a:cubicBezTo>
                <a:cubicBezTo>
                  <a:pt x="631809" y="984190"/>
                  <a:pt x="637023" y="947218"/>
                  <a:pt x="625026" y="914226"/>
                </a:cubicBezTo>
                <a:cubicBezTo>
                  <a:pt x="618713" y="896865"/>
                  <a:pt x="601987" y="884009"/>
                  <a:pt x="585838" y="875038"/>
                </a:cubicBezTo>
                <a:cubicBezTo>
                  <a:pt x="561765" y="861664"/>
                  <a:pt x="507461" y="848912"/>
                  <a:pt x="507461" y="848912"/>
                </a:cubicBezTo>
                <a:cubicBezTo>
                  <a:pt x="520524" y="835849"/>
                  <a:pt x="530500" y="818695"/>
                  <a:pt x="546649" y="809723"/>
                </a:cubicBezTo>
                <a:cubicBezTo>
                  <a:pt x="570722" y="796349"/>
                  <a:pt x="625026" y="783598"/>
                  <a:pt x="625026" y="783598"/>
                </a:cubicBezTo>
                <a:cubicBezTo>
                  <a:pt x="633735" y="770535"/>
                  <a:pt x="644776" y="758756"/>
                  <a:pt x="651152" y="744409"/>
                </a:cubicBezTo>
                <a:cubicBezTo>
                  <a:pt x="662337" y="719244"/>
                  <a:pt x="677278" y="666032"/>
                  <a:pt x="677278" y="666032"/>
                </a:cubicBezTo>
                <a:cubicBezTo>
                  <a:pt x="672924" y="618135"/>
                  <a:pt x="685724" y="565358"/>
                  <a:pt x="664215" y="522341"/>
                </a:cubicBezTo>
                <a:cubicBezTo>
                  <a:pt x="654286" y="502482"/>
                  <a:pt x="609533" y="489787"/>
                  <a:pt x="598901" y="509278"/>
                </a:cubicBezTo>
                <a:cubicBezTo>
                  <a:pt x="573794" y="555308"/>
                  <a:pt x="599348" y="615370"/>
                  <a:pt x="585838" y="666032"/>
                </a:cubicBezTo>
                <a:cubicBezTo>
                  <a:pt x="581078" y="683882"/>
                  <a:pt x="560841" y="693394"/>
                  <a:pt x="546649" y="705221"/>
                </a:cubicBezTo>
                <a:cubicBezTo>
                  <a:pt x="498980" y="744945"/>
                  <a:pt x="510454" y="716301"/>
                  <a:pt x="468272" y="770535"/>
                </a:cubicBezTo>
                <a:cubicBezTo>
                  <a:pt x="352945" y="918813"/>
                  <a:pt x="450262" y="793494"/>
                  <a:pt x="402958" y="888101"/>
                </a:cubicBezTo>
                <a:cubicBezTo>
                  <a:pt x="384772" y="924472"/>
                  <a:pt x="366531" y="937590"/>
                  <a:pt x="337643" y="966478"/>
                </a:cubicBezTo>
                <a:cubicBezTo>
                  <a:pt x="333209" y="993083"/>
                  <a:pt x="332629" y="1062684"/>
                  <a:pt x="298455" y="1084043"/>
                </a:cubicBezTo>
                <a:cubicBezTo>
                  <a:pt x="275102" y="1098639"/>
                  <a:pt x="220078" y="1110169"/>
                  <a:pt x="220078" y="1110169"/>
                </a:cubicBezTo>
                <a:cubicBezTo>
                  <a:pt x="211369" y="1097106"/>
                  <a:pt x="205053" y="1082082"/>
                  <a:pt x="193952" y="1070981"/>
                </a:cubicBezTo>
                <a:cubicBezTo>
                  <a:pt x="182850" y="1059880"/>
                  <a:pt x="164570" y="1057115"/>
                  <a:pt x="154763" y="1044855"/>
                </a:cubicBezTo>
                <a:cubicBezTo>
                  <a:pt x="146161" y="1034103"/>
                  <a:pt x="146055" y="1018729"/>
                  <a:pt x="141701" y="1005666"/>
                </a:cubicBezTo>
                <a:cubicBezTo>
                  <a:pt x="146055" y="979540"/>
                  <a:pt x="142918" y="950979"/>
                  <a:pt x="154763" y="927289"/>
                </a:cubicBezTo>
                <a:cubicBezTo>
                  <a:pt x="161784" y="913247"/>
                  <a:pt x="182850" y="912264"/>
                  <a:pt x="193952" y="901163"/>
                </a:cubicBezTo>
                <a:cubicBezTo>
                  <a:pt x="205053" y="890062"/>
                  <a:pt x="211369" y="875038"/>
                  <a:pt x="220078" y="861975"/>
                </a:cubicBezTo>
                <a:cubicBezTo>
                  <a:pt x="207015" y="853266"/>
                  <a:pt x="196284" y="832770"/>
                  <a:pt x="180889" y="835849"/>
                </a:cubicBezTo>
                <a:cubicBezTo>
                  <a:pt x="165494" y="838928"/>
                  <a:pt x="165864" y="863937"/>
                  <a:pt x="154763" y="875038"/>
                </a:cubicBezTo>
                <a:cubicBezTo>
                  <a:pt x="143662" y="886139"/>
                  <a:pt x="128638" y="892455"/>
                  <a:pt x="115575" y="901163"/>
                </a:cubicBezTo>
                <a:cubicBezTo>
                  <a:pt x="106866" y="914226"/>
                  <a:pt x="104026" y="934521"/>
                  <a:pt x="89449" y="940352"/>
                </a:cubicBezTo>
                <a:cubicBezTo>
                  <a:pt x="56242" y="953635"/>
                  <a:pt x="34098" y="903046"/>
                  <a:pt x="24135" y="888101"/>
                </a:cubicBezTo>
                <a:cubicBezTo>
                  <a:pt x="6140" y="744146"/>
                  <a:pt x="0" y="746561"/>
                  <a:pt x="24135" y="561529"/>
                </a:cubicBezTo>
                <a:cubicBezTo>
                  <a:pt x="27697" y="534221"/>
                  <a:pt x="41553" y="509278"/>
                  <a:pt x="50261" y="483152"/>
                </a:cubicBezTo>
                <a:cubicBezTo>
                  <a:pt x="54615" y="470089"/>
                  <a:pt x="55685" y="455420"/>
                  <a:pt x="63323" y="443963"/>
                </a:cubicBezTo>
                <a:lnTo>
                  <a:pt x="89449" y="404775"/>
                </a:lnTo>
                <a:cubicBezTo>
                  <a:pt x="118036" y="319014"/>
                  <a:pt x="142647" y="332267"/>
                  <a:pt x="76386" y="313335"/>
                </a:cubicBezTo>
                <a:cubicBezTo>
                  <a:pt x="59124" y="308403"/>
                  <a:pt x="41552" y="304626"/>
                  <a:pt x="24135" y="300272"/>
                </a:cubicBezTo>
                <a:cubicBezTo>
                  <a:pt x="30070" y="264665"/>
                  <a:pt x="32948" y="200018"/>
                  <a:pt x="63323" y="169643"/>
                </a:cubicBezTo>
                <a:cubicBezTo>
                  <a:pt x="73060" y="159906"/>
                  <a:pt x="89272" y="160364"/>
                  <a:pt x="102512" y="156581"/>
                </a:cubicBezTo>
                <a:cubicBezTo>
                  <a:pt x="155627" y="141406"/>
                  <a:pt x="140489" y="143518"/>
                  <a:pt x="180889" y="143518"/>
                </a:cubicBezTo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7969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181600"/>
            <a:ext cx="8915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 দেখে মাদার তেরেসা সম্পর্কে পাঁচটি বাক্য লেখ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43200" y="114300"/>
            <a:ext cx="3429000" cy="647700"/>
          </a:xfrm>
          <a:prstGeom prst="vertic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10/21/2025</a:t>
            </a:fld>
            <a:endParaRPr lang="en-US" dirty="0"/>
          </a:p>
        </p:txBody>
      </p:sp>
      <p:pic>
        <p:nvPicPr>
          <p:cNvPr id="15" name="Picture 14" descr="mother-teresa-s-greatest-achievement_dacca68a60cdef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10" y="1143000"/>
            <a:ext cx="6391989" cy="35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0751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20927-004-6C055C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28600" y="4114800"/>
            <a:ext cx="8763000" cy="2209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 কাজের জন্য  নোবেল পুরস্কার পান। নোবেল কমিটি এ উপলক্ষে ভোজ সভার আয়োজন করলে তিনি তা বাতিল করেন সেই অর্থ ক্ষুধার্ত মানুষদের দেওয়ার জন্য ব্যয় করেন।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rp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352476"/>
            <a:ext cx="3382652" cy="253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image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4592707" cy="297949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186" y="5181600"/>
            <a:ext cx="8337227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১৯৯৭ সালের ৫ই সেপ্টেম্বর কলকাতায় মৃত্যু বরণ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সেবা কাজের জন্য তিনি  মানুষের মনে চিরকাল বেঁচে থাকবেন।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মাদার তেরেসা মৃত্যুমুখী অসহায় মানুষের জন্য গড়ে তোলেন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209800"/>
            <a:ext cx="3405773" cy="7658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নবজীবন আবাস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প্রেম নিবাস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3150870"/>
            <a:ext cx="3581401" cy="1116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মিশনারিজ অব চ্যারিটি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নির্মল হৃদয়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305800" y="52578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726295" y="6092437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953000" y="5943600"/>
            <a:ext cx="3352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5105400" y="5181600"/>
            <a:ext cx="3124200" cy="600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03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সনজিদা খাতুন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কামিনী রায়ের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সুফিয়া কামালের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মাদার তেরেসা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580623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7844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সকলের তরে সকলে আমরা, 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প্রত্যেকে মোরা পরের তরে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৩। উদ্দীপকের সাথে কার জীবন আদর্শের মিল রয়েছে?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1278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উদ্দীপকের সাথে  সাদৃ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শ্য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দিকটি হলো-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মানব প্রেম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প্রকৃতি প্রেম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পরোপকার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722152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676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27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holic nuns from the Missionaries of Charity, the global order of nuns founded by Mother Teresa, take part in the mass service_26082010.jpg"/>
          <p:cNvPicPr>
            <a:picLocks noChangeAspect="1"/>
          </p:cNvPicPr>
          <p:nvPr/>
        </p:nvPicPr>
        <p:blipFill>
          <a:blip r:embed="rId3"/>
          <a:srcRect b="27265"/>
          <a:stretch>
            <a:fillRect/>
          </a:stretch>
        </p:blipFill>
        <p:spPr>
          <a:xfrm>
            <a:off x="1905000" y="228600"/>
            <a:ext cx="5334000" cy="6366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Horizontal Scroll 26"/>
          <p:cNvSpPr/>
          <p:nvPr/>
        </p:nvSpPr>
        <p:spPr>
          <a:xfrm>
            <a:off x="2286000" y="3733800"/>
            <a:ext cx="4800600" cy="1219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971800" y="5105400"/>
            <a:ext cx="3465394" cy="11049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m„Rbkx‡ji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L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bs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cÖ‡kœi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DËi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wj‡L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wb‡q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Avm‡e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m¤ú~Y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MíwU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c‡o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Avm‡e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961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4876800"/>
            <a:ext cx="7162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therte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1"/>
            <a:ext cx="67056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26670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614737"/>
            <a:ext cx="3810000" cy="2143125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7600"/>
            <a:ext cx="3733799" cy="2100262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743200" y="38862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609600"/>
            <a:ext cx="5410200" cy="3043238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7200" y="3200400"/>
            <a:ext cx="20574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3505200"/>
            <a:ext cx="22860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5029200"/>
            <a:ext cx="20574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15000" y="5181600"/>
            <a:ext cx="31242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 দেখানো। সম্মানের স্বীকৃতি প্রদান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o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47622"/>
            <a:ext cx="1666662" cy="1710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tim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200400"/>
            <a:ext cx="248602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57200" y="1371600"/>
            <a:ext cx="20574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আবাসন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1219200"/>
            <a:ext cx="2667000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বসবাসের ব্যবস্থা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 descr="aba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295400"/>
            <a:ext cx="2133600" cy="1407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838200" y="228600"/>
            <a:ext cx="69342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1910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কোন শব্দের অর্থের সাথে ছবিগুলোর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no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20574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atim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752600"/>
            <a:ext cx="248602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ba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09600"/>
            <a:ext cx="2133600" cy="1407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64056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43200"/>
            <a:ext cx="2859533" cy="1987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09600"/>
            <a:ext cx="2859533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743200"/>
            <a:ext cx="2859533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33400"/>
            <a:ext cx="2859532" cy="198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ounded Rectangle 9"/>
          <p:cNvSpPr/>
          <p:nvPr/>
        </p:nvSpPr>
        <p:spPr>
          <a:xfrm>
            <a:off x="304800" y="4876800"/>
            <a:ext cx="8686800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1952 </a:t>
            </a:r>
            <a:r>
              <a:rPr lang="bn-BD" sz="32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সালে কলকাতার কালিঘাটে মৃত্যুমুখী অসহায় মানুষের সেবার জন্য তিনি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‘নির্মল হৃদয়’ </a:t>
            </a:r>
            <a:r>
              <a:rPr lang="bn-BD" sz="32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নামে  এক ভবন প্রতিষ্ঠা করেন। মরণাপন্ন মানুষকে এখানে এনে মমতাময়ী মা কিংবা বোনের মতো তাদের সেবাযত্ন করেন।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47800"/>
            <a:ext cx="32766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685800"/>
            <a:ext cx="3352800" cy="2911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304800" y="4648200"/>
            <a:ext cx="8686800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বস্তি থেকে তুলে আনা শিশুদের আশ্রয় দিতে তিনি প্রতিষ্ঠা করেন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‘শিশু ভবন’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9463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7117</TotalTime>
  <Words>518</Words>
  <Application>Microsoft Office PowerPoint</Application>
  <PresentationFormat>On-screen Show (4:3)</PresentationFormat>
  <Paragraphs>109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684</cp:revision>
  <dcterms:created xsi:type="dcterms:W3CDTF">2006-08-16T00:00:00Z</dcterms:created>
  <dcterms:modified xsi:type="dcterms:W3CDTF">2025-10-21T10:32:07Z</dcterms:modified>
</cp:coreProperties>
</file>