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7" r:id="rId3"/>
    <p:sldId id="268" r:id="rId4"/>
    <p:sldId id="269" r:id="rId5"/>
    <p:sldId id="258" r:id="rId6"/>
    <p:sldId id="259" r:id="rId7"/>
    <p:sldId id="270" r:id="rId8"/>
    <p:sldId id="260" r:id="rId9"/>
    <p:sldId id="261" r:id="rId10"/>
    <p:sldId id="263" r:id="rId11"/>
    <p:sldId id="271" r:id="rId12"/>
    <p:sldId id="272" r:id="rId13"/>
    <p:sldId id="273" r:id="rId14"/>
    <p:sldId id="264" r:id="rId15"/>
    <p:sldId id="275" r:id="rId16"/>
    <p:sldId id="274" r:id="rId17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60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6C25C-9016-4889-9D2B-8E68C6F62DEF}" type="doc">
      <dgm:prSet loTypeId="urn:microsoft.com/office/officeart/2005/8/layout/cycle2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72EA15-2B86-489C-97BC-AFF1FAFDC34F}">
      <dgm:prSet phldrT="[Text]" custT="1"/>
      <dgm:spPr/>
      <dgm:t>
        <a:bodyPr/>
        <a:lstStyle/>
        <a:p>
          <a:r>
            <a:rPr lang="en-US" sz="1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জন্ম: ১৩ সেপ্টেম্বর , ১৯০৪ খ্রিস্টাব্দ। আসামে করিমগঞ্জ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8E1FA-10FC-4980-BB0C-1F7F8F5FD647}" type="parTrans" cxnId="{1D06AEF0-18A3-4EE5-A1DB-094FE83719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0CE554-59B7-4A39-A079-7D171154AB62}" type="sibTrans" cxnId="{1D06AEF0-18A3-4EE5-A1DB-094FE83719B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B1A90-B1B3-41FD-B641-BF82C28FF0C1}">
      <dgm:prSet phldrT="[Text]"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শিক্ষাজীবন : শান্তিনিকেতন থেকে স্নাতক ডিগ্রি লাভ। আলীগড় কলেজ, বার্লিন বিশ্ববিদ্যালইয় ও কায়রোর আল-আজহার বিশ্ববিদ্যালয়ে অধ্যায়ন করেছেন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1D198C-B533-4CCB-A2B0-ADA48B1D1D1B}" type="parTrans" cxnId="{C832E543-15E7-4060-AF9E-F5EE4B88C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6F607A-5BE8-4720-A558-9EFF4FE5CF32}" type="sibTrans" cxnId="{C832E543-15E7-4060-AF9E-F5EE4B88C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06AC8-3212-4FAD-A10A-0877DF16F1AF}">
      <dgm:prSet phldrT="[Text]"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পেশা : </a:t>
          </a:r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১৯২৭ খ্রিষ্টাব্দে কাবুল গমন ও কৃষিবিজ্ঞান কলেজে ইংরেজি ও জার্মান ভাষায় অধ্যাপনা।  এছাড়া জার্মানির বন বিশ্ববিদ্যালয়, বিশ্বভারতী, বরোদা কলেজে অধ্যাপনা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552F97-C487-458B-A02D-95C4E74C1BF5}" type="parTrans" cxnId="{4C06C602-DA4F-4A25-9808-E4AFA9ED3C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A5D8AD-5477-499C-9249-15F0293ACA03}" type="sibTrans" cxnId="{4C06C602-DA4F-4A25-9808-E4AFA9ED3C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5DB91-7093-42A4-9421-399EE697E996}">
      <dgm:prSet phldrT="[Text]" custT="1"/>
      <dgm:spPr/>
      <dgm:t>
        <a:bodyPr/>
        <a:lstStyle/>
        <a:p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সাহিত্য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সাধনা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ভ্রমণকাহিনি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দেশে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বিদেশে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জলে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ডাঙ্গায়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জীবনী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বড়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বাবু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হিটলার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উপন্যাস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অবিশ্ব্যাস্য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শবনম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প্রেম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,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তুলনাহীন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রম্যরচনা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চাচা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কাহিনী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মযুরকন্ঠী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ধুপছায়া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ভবঘুরে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রাজা-উজির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023F12-7176-46D7-BF50-A6290CF2709D}" type="parTrans" cxnId="{7D8871BE-14EA-4B45-A542-A8624B9A589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6ACAA-C91A-48D7-BF29-F83BBDDD40CD}" type="sibTrans" cxnId="{7D8871BE-14EA-4B45-A542-A8624B9A589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2E0A8E-1FEE-41C4-BFFD-FC09A6996B2B}">
      <dgm:prSet phldrT="[Text]" custT="1"/>
      <dgm:spPr/>
      <dgm:t>
        <a:bodyPr/>
        <a:lstStyle/>
        <a:p>
          <a:r>
            <a:rPr lang="as-I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মৃত্যু</a:t>
          </a: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as-I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১৯৭৪ খ্রিষ্টাব্দের ১১ ফেব্রুয়ারি সোমবার পিজি হাসপাতালের ১২৭ নং কক্ষে সৈয়দ মুজতবা আলী মৃত্যুবরণ করেন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5EC65-D321-4446-A197-40BFD6F2D146}" type="parTrans" cxnId="{19AAC2F7-358A-4F18-86E9-55C851B0B99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7FF39-C36C-4A57-AFDE-4170DE5E9C8C}" type="sibTrans" cxnId="{19AAC2F7-358A-4F18-86E9-55C851B0B99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CB099-7AD4-4ED1-9D6B-29CA5495AAA3}" type="pres">
      <dgm:prSet presAssocID="{D386C25C-9016-4889-9D2B-8E68C6F62DEF}" presName="cycle" presStyleCnt="0">
        <dgm:presLayoutVars>
          <dgm:dir/>
          <dgm:resizeHandles val="exact"/>
        </dgm:presLayoutVars>
      </dgm:prSet>
      <dgm:spPr/>
    </dgm:pt>
    <dgm:pt modelId="{C6780110-D775-467D-8566-F3160C474C73}" type="pres">
      <dgm:prSet presAssocID="{1A72EA15-2B86-489C-97BC-AFF1FAFDC34F}" presName="node" presStyleLbl="node1" presStyleIdx="0" presStyleCnt="5" custScaleX="136538" custScaleY="87308" custRadScaleRad="107806" custRadScaleInc="-496">
        <dgm:presLayoutVars>
          <dgm:bulletEnabled val="1"/>
        </dgm:presLayoutVars>
      </dgm:prSet>
      <dgm:spPr/>
    </dgm:pt>
    <dgm:pt modelId="{BB53EA4D-C89E-407C-8CB6-7239CCB4A876}" type="pres">
      <dgm:prSet presAssocID="{EF0CE554-59B7-4A39-A079-7D171154AB62}" presName="sibTrans" presStyleLbl="sibTrans2D1" presStyleIdx="0" presStyleCnt="5"/>
      <dgm:spPr/>
    </dgm:pt>
    <dgm:pt modelId="{3F4A05FA-1D3A-4FDB-A6D1-571444C02025}" type="pres">
      <dgm:prSet presAssocID="{EF0CE554-59B7-4A39-A079-7D171154AB62}" presName="connectorText" presStyleLbl="sibTrans2D1" presStyleIdx="0" presStyleCnt="5"/>
      <dgm:spPr/>
    </dgm:pt>
    <dgm:pt modelId="{CBA9EE09-BB98-4677-8DEE-A452DC7DB2B5}" type="pres">
      <dgm:prSet presAssocID="{5C5B1A90-B1B3-41FD-B641-BF82C28FF0C1}" presName="node" presStyleLbl="node1" presStyleIdx="1" presStyleCnt="5" custScaleX="131636" custScaleY="116126" custRadScaleRad="132700" custRadScaleInc="4549">
        <dgm:presLayoutVars>
          <dgm:bulletEnabled val="1"/>
        </dgm:presLayoutVars>
      </dgm:prSet>
      <dgm:spPr/>
    </dgm:pt>
    <dgm:pt modelId="{A218D31A-F8F4-4763-BCD5-8D44863F7747}" type="pres">
      <dgm:prSet presAssocID="{536F607A-5BE8-4720-A558-9EFF4FE5CF32}" presName="sibTrans" presStyleLbl="sibTrans2D1" presStyleIdx="1" presStyleCnt="5"/>
      <dgm:spPr/>
    </dgm:pt>
    <dgm:pt modelId="{3BC665BE-67A7-4C5F-904C-CD939CC26D3C}" type="pres">
      <dgm:prSet presAssocID="{536F607A-5BE8-4720-A558-9EFF4FE5CF32}" presName="connectorText" presStyleLbl="sibTrans2D1" presStyleIdx="1" presStyleCnt="5"/>
      <dgm:spPr/>
    </dgm:pt>
    <dgm:pt modelId="{37C16E42-955D-4CB0-8D7D-0E29335F75BB}" type="pres">
      <dgm:prSet presAssocID="{29E06AC8-3212-4FAD-A10A-0877DF16F1AF}" presName="node" presStyleLbl="node1" presStyleIdx="2" presStyleCnt="5" custScaleX="152803" custRadScaleRad="124781" custRadScaleInc="-37688">
        <dgm:presLayoutVars>
          <dgm:bulletEnabled val="1"/>
        </dgm:presLayoutVars>
      </dgm:prSet>
      <dgm:spPr/>
    </dgm:pt>
    <dgm:pt modelId="{81DAEFB2-E309-472C-B789-5921105DE96F}" type="pres">
      <dgm:prSet presAssocID="{9AA5D8AD-5477-499C-9249-15F0293ACA03}" presName="sibTrans" presStyleLbl="sibTrans2D1" presStyleIdx="2" presStyleCnt="5" custLinFactNeighborY="66131"/>
      <dgm:spPr/>
    </dgm:pt>
    <dgm:pt modelId="{290552AD-BBC4-44A0-890A-C529E6F05A3D}" type="pres">
      <dgm:prSet presAssocID="{9AA5D8AD-5477-499C-9249-15F0293ACA03}" presName="connectorText" presStyleLbl="sibTrans2D1" presStyleIdx="2" presStyleCnt="5"/>
      <dgm:spPr/>
    </dgm:pt>
    <dgm:pt modelId="{9F4B114F-9808-42BA-AEE5-E9A658D5522F}" type="pres">
      <dgm:prSet presAssocID="{2915DB91-7093-42A4-9421-399EE697E996}" presName="node" presStyleLbl="node1" presStyleIdx="3" presStyleCnt="5" custScaleX="140320" custRadScaleRad="137800" custRadScaleInc="50099">
        <dgm:presLayoutVars>
          <dgm:bulletEnabled val="1"/>
        </dgm:presLayoutVars>
      </dgm:prSet>
      <dgm:spPr/>
    </dgm:pt>
    <dgm:pt modelId="{9945F759-3A44-43B4-A7D6-91636F06A6D3}" type="pres">
      <dgm:prSet presAssocID="{DDE6ACAA-C91A-48D7-BF29-F83BBDDD40CD}" presName="sibTrans" presStyleLbl="sibTrans2D1" presStyleIdx="3" presStyleCnt="5" custLinFactNeighborX="-75462" custLinFactNeighborY="3577"/>
      <dgm:spPr/>
    </dgm:pt>
    <dgm:pt modelId="{46BACBF9-5882-4B49-BBF3-C563AC50AFA9}" type="pres">
      <dgm:prSet presAssocID="{DDE6ACAA-C91A-48D7-BF29-F83BBDDD40CD}" presName="connectorText" presStyleLbl="sibTrans2D1" presStyleIdx="3" presStyleCnt="5"/>
      <dgm:spPr/>
    </dgm:pt>
    <dgm:pt modelId="{9023CF08-054B-4D6D-9DF7-456324CBF3B5}" type="pres">
      <dgm:prSet presAssocID="{CD2E0A8E-1FEE-41C4-BFFD-FC09A6996B2B}" presName="node" presStyleLbl="node1" presStyleIdx="4" presStyleCnt="5" custScaleX="132670" custRadScaleRad="151140" custRadScaleInc="-6421">
        <dgm:presLayoutVars>
          <dgm:bulletEnabled val="1"/>
        </dgm:presLayoutVars>
      </dgm:prSet>
      <dgm:spPr/>
    </dgm:pt>
    <dgm:pt modelId="{1E78B48C-E6C2-4859-8AF6-9CBBD5A850EF}" type="pres">
      <dgm:prSet presAssocID="{A087FF39-C36C-4A57-AFDE-4170DE5E9C8C}" presName="sibTrans" presStyleLbl="sibTrans2D1" presStyleIdx="4" presStyleCnt="5" custLinFactNeighborX="-53972" custLinFactNeighborY="-40361"/>
      <dgm:spPr/>
    </dgm:pt>
    <dgm:pt modelId="{CFA88F78-C5DD-4AF7-BFCC-FBDAE4E71613}" type="pres">
      <dgm:prSet presAssocID="{A087FF39-C36C-4A57-AFDE-4170DE5E9C8C}" presName="connectorText" presStyleLbl="sibTrans2D1" presStyleIdx="4" presStyleCnt="5"/>
      <dgm:spPr/>
    </dgm:pt>
  </dgm:ptLst>
  <dgm:cxnLst>
    <dgm:cxn modelId="{4C06C602-DA4F-4A25-9808-E4AFA9ED3CC3}" srcId="{D386C25C-9016-4889-9D2B-8E68C6F62DEF}" destId="{29E06AC8-3212-4FAD-A10A-0877DF16F1AF}" srcOrd="2" destOrd="0" parTransId="{77552F97-C487-458B-A02D-95C4E74C1BF5}" sibTransId="{9AA5D8AD-5477-499C-9249-15F0293ACA03}"/>
    <dgm:cxn modelId="{87C2CF0F-4D41-460A-AC11-874D9FF21A8B}" type="presOf" srcId="{A087FF39-C36C-4A57-AFDE-4170DE5E9C8C}" destId="{CFA88F78-C5DD-4AF7-BFCC-FBDAE4E71613}" srcOrd="1" destOrd="0" presId="urn:microsoft.com/office/officeart/2005/8/layout/cycle2"/>
    <dgm:cxn modelId="{E104E72E-DD07-400A-A5DF-0C743513C673}" type="presOf" srcId="{D386C25C-9016-4889-9D2B-8E68C6F62DEF}" destId="{E98CB099-7AD4-4ED1-9D6B-29CA5495AAA3}" srcOrd="0" destOrd="0" presId="urn:microsoft.com/office/officeart/2005/8/layout/cycle2"/>
    <dgm:cxn modelId="{72F14436-8DEE-45BF-919C-CF6137C43945}" type="presOf" srcId="{5C5B1A90-B1B3-41FD-B641-BF82C28FF0C1}" destId="{CBA9EE09-BB98-4677-8DEE-A452DC7DB2B5}" srcOrd="0" destOrd="0" presId="urn:microsoft.com/office/officeart/2005/8/layout/cycle2"/>
    <dgm:cxn modelId="{C421183F-C3B0-47DF-99F9-DE002C84B20C}" type="presOf" srcId="{536F607A-5BE8-4720-A558-9EFF4FE5CF32}" destId="{3BC665BE-67A7-4C5F-904C-CD939CC26D3C}" srcOrd="1" destOrd="0" presId="urn:microsoft.com/office/officeart/2005/8/layout/cycle2"/>
    <dgm:cxn modelId="{C832E543-15E7-4060-AF9E-F5EE4B88C489}" srcId="{D386C25C-9016-4889-9D2B-8E68C6F62DEF}" destId="{5C5B1A90-B1B3-41FD-B641-BF82C28FF0C1}" srcOrd="1" destOrd="0" parTransId="{001D198C-B533-4CCB-A2B0-ADA48B1D1D1B}" sibTransId="{536F607A-5BE8-4720-A558-9EFF4FE5CF32}"/>
    <dgm:cxn modelId="{29A5E873-9F18-4737-9EB7-AC43A9A2EA5E}" type="presOf" srcId="{9AA5D8AD-5477-499C-9249-15F0293ACA03}" destId="{81DAEFB2-E309-472C-B789-5921105DE96F}" srcOrd="0" destOrd="0" presId="urn:microsoft.com/office/officeart/2005/8/layout/cycle2"/>
    <dgm:cxn modelId="{452F7383-05E5-48E3-9DFD-62E083720AD6}" type="presOf" srcId="{536F607A-5BE8-4720-A558-9EFF4FE5CF32}" destId="{A218D31A-F8F4-4763-BCD5-8D44863F7747}" srcOrd="0" destOrd="0" presId="urn:microsoft.com/office/officeart/2005/8/layout/cycle2"/>
    <dgm:cxn modelId="{9C81E18D-AC42-4100-A570-6AA9FAF51263}" type="presOf" srcId="{A087FF39-C36C-4A57-AFDE-4170DE5E9C8C}" destId="{1E78B48C-E6C2-4859-8AF6-9CBBD5A850EF}" srcOrd="0" destOrd="0" presId="urn:microsoft.com/office/officeart/2005/8/layout/cycle2"/>
    <dgm:cxn modelId="{E6418590-BB1D-4D61-967E-6ED7D14C6FBD}" type="presOf" srcId="{29E06AC8-3212-4FAD-A10A-0877DF16F1AF}" destId="{37C16E42-955D-4CB0-8D7D-0E29335F75BB}" srcOrd="0" destOrd="0" presId="urn:microsoft.com/office/officeart/2005/8/layout/cycle2"/>
    <dgm:cxn modelId="{2E31DEA4-EB58-4633-B1C7-D695CABE4C82}" type="presOf" srcId="{DDE6ACAA-C91A-48D7-BF29-F83BBDDD40CD}" destId="{9945F759-3A44-43B4-A7D6-91636F06A6D3}" srcOrd="0" destOrd="0" presId="urn:microsoft.com/office/officeart/2005/8/layout/cycle2"/>
    <dgm:cxn modelId="{B482FFAD-5335-499F-B4A2-51FCB320EEC8}" type="presOf" srcId="{EF0CE554-59B7-4A39-A079-7D171154AB62}" destId="{3F4A05FA-1D3A-4FDB-A6D1-571444C02025}" srcOrd="1" destOrd="0" presId="urn:microsoft.com/office/officeart/2005/8/layout/cycle2"/>
    <dgm:cxn modelId="{7D8871BE-14EA-4B45-A542-A8624B9A5892}" srcId="{D386C25C-9016-4889-9D2B-8E68C6F62DEF}" destId="{2915DB91-7093-42A4-9421-399EE697E996}" srcOrd="3" destOrd="0" parTransId="{CF023F12-7176-46D7-BF50-A6290CF2709D}" sibTransId="{DDE6ACAA-C91A-48D7-BF29-F83BBDDD40CD}"/>
    <dgm:cxn modelId="{564D71C1-04FD-4949-AB55-008DA0F44103}" type="presOf" srcId="{CD2E0A8E-1FEE-41C4-BFFD-FC09A6996B2B}" destId="{9023CF08-054B-4D6D-9DF7-456324CBF3B5}" srcOrd="0" destOrd="0" presId="urn:microsoft.com/office/officeart/2005/8/layout/cycle2"/>
    <dgm:cxn modelId="{E058FDC4-F063-4DAD-95BF-4157F244BFFB}" type="presOf" srcId="{EF0CE554-59B7-4A39-A079-7D171154AB62}" destId="{BB53EA4D-C89E-407C-8CB6-7239CCB4A876}" srcOrd="0" destOrd="0" presId="urn:microsoft.com/office/officeart/2005/8/layout/cycle2"/>
    <dgm:cxn modelId="{372EF8D0-C9D1-4986-B77D-E64DF5671707}" type="presOf" srcId="{2915DB91-7093-42A4-9421-399EE697E996}" destId="{9F4B114F-9808-42BA-AEE5-E9A658D5522F}" srcOrd="0" destOrd="0" presId="urn:microsoft.com/office/officeart/2005/8/layout/cycle2"/>
    <dgm:cxn modelId="{7D0A05E4-5E0F-4AD6-8920-8A75562E4DCF}" type="presOf" srcId="{DDE6ACAA-C91A-48D7-BF29-F83BBDDD40CD}" destId="{46BACBF9-5882-4B49-BBF3-C563AC50AFA9}" srcOrd="1" destOrd="0" presId="urn:microsoft.com/office/officeart/2005/8/layout/cycle2"/>
    <dgm:cxn modelId="{1D06AEF0-18A3-4EE5-A1DB-094FE83719B5}" srcId="{D386C25C-9016-4889-9D2B-8E68C6F62DEF}" destId="{1A72EA15-2B86-489C-97BC-AFF1FAFDC34F}" srcOrd="0" destOrd="0" parTransId="{DED8E1FA-10FC-4980-BB0C-1F7F8F5FD647}" sibTransId="{EF0CE554-59B7-4A39-A079-7D171154AB62}"/>
    <dgm:cxn modelId="{635C7BF2-B3DE-4F7C-A024-3600436B718A}" type="presOf" srcId="{9AA5D8AD-5477-499C-9249-15F0293ACA03}" destId="{290552AD-BBC4-44A0-890A-C529E6F05A3D}" srcOrd="1" destOrd="0" presId="urn:microsoft.com/office/officeart/2005/8/layout/cycle2"/>
    <dgm:cxn modelId="{19AAC2F7-358A-4F18-86E9-55C851B0B99E}" srcId="{D386C25C-9016-4889-9D2B-8E68C6F62DEF}" destId="{CD2E0A8E-1FEE-41C4-BFFD-FC09A6996B2B}" srcOrd="4" destOrd="0" parTransId="{7825EC65-D321-4446-A197-40BFD6F2D146}" sibTransId="{A087FF39-C36C-4A57-AFDE-4170DE5E9C8C}"/>
    <dgm:cxn modelId="{4A0A4FFE-1CF6-494F-B92C-349476E9D0E5}" type="presOf" srcId="{1A72EA15-2B86-489C-97BC-AFF1FAFDC34F}" destId="{C6780110-D775-467D-8566-F3160C474C73}" srcOrd="0" destOrd="0" presId="urn:microsoft.com/office/officeart/2005/8/layout/cycle2"/>
    <dgm:cxn modelId="{753BFB7F-6EF7-49CC-B7D4-10FF2750919E}" type="presParOf" srcId="{E98CB099-7AD4-4ED1-9D6B-29CA5495AAA3}" destId="{C6780110-D775-467D-8566-F3160C474C73}" srcOrd="0" destOrd="0" presId="urn:microsoft.com/office/officeart/2005/8/layout/cycle2"/>
    <dgm:cxn modelId="{466BDFA0-32FD-40B3-85C7-9EEB22224BF0}" type="presParOf" srcId="{E98CB099-7AD4-4ED1-9D6B-29CA5495AAA3}" destId="{BB53EA4D-C89E-407C-8CB6-7239CCB4A876}" srcOrd="1" destOrd="0" presId="urn:microsoft.com/office/officeart/2005/8/layout/cycle2"/>
    <dgm:cxn modelId="{FB62F91E-F1DB-47B4-9605-00A133AD5279}" type="presParOf" srcId="{BB53EA4D-C89E-407C-8CB6-7239CCB4A876}" destId="{3F4A05FA-1D3A-4FDB-A6D1-571444C02025}" srcOrd="0" destOrd="0" presId="urn:microsoft.com/office/officeart/2005/8/layout/cycle2"/>
    <dgm:cxn modelId="{FDB5F532-7536-464C-805D-C2D3FE447347}" type="presParOf" srcId="{E98CB099-7AD4-4ED1-9D6B-29CA5495AAA3}" destId="{CBA9EE09-BB98-4677-8DEE-A452DC7DB2B5}" srcOrd="2" destOrd="0" presId="urn:microsoft.com/office/officeart/2005/8/layout/cycle2"/>
    <dgm:cxn modelId="{18AAAA37-9073-494E-B77F-703650BA0664}" type="presParOf" srcId="{E98CB099-7AD4-4ED1-9D6B-29CA5495AAA3}" destId="{A218D31A-F8F4-4763-BCD5-8D44863F7747}" srcOrd="3" destOrd="0" presId="urn:microsoft.com/office/officeart/2005/8/layout/cycle2"/>
    <dgm:cxn modelId="{53DF4043-06CA-4CAB-BE29-50D16CFCECC1}" type="presParOf" srcId="{A218D31A-F8F4-4763-BCD5-8D44863F7747}" destId="{3BC665BE-67A7-4C5F-904C-CD939CC26D3C}" srcOrd="0" destOrd="0" presId="urn:microsoft.com/office/officeart/2005/8/layout/cycle2"/>
    <dgm:cxn modelId="{E1F07EBD-43ED-4C5B-AA2F-77FAFD7F18C9}" type="presParOf" srcId="{E98CB099-7AD4-4ED1-9D6B-29CA5495AAA3}" destId="{37C16E42-955D-4CB0-8D7D-0E29335F75BB}" srcOrd="4" destOrd="0" presId="urn:microsoft.com/office/officeart/2005/8/layout/cycle2"/>
    <dgm:cxn modelId="{0BFDCC0D-18D2-4B52-9B22-5CC76B4BC5D2}" type="presParOf" srcId="{E98CB099-7AD4-4ED1-9D6B-29CA5495AAA3}" destId="{81DAEFB2-E309-472C-B789-5921105DE96F}" srcOrd="5" destOrd="0" presId="urn:microsoft.com/office/officeart/2005/8/layout/cycle2"/>
    <dgm:cxn modelId="{A72BCD97-6137-425C-B196-4339FF224CA0}" type="presParOf" srcId="{81DAEFB2-E309-472C-B789-5921105DE96F}" destId="{290552AD-BBC4-44A0-890A-C529E6F05A3D}" srcOrd="0" destOrd="0" presId="urn:microsoft.com/office/officeart/2005/8/layout/cycle2"/>
    <dgm:cxn modelId="{7F8CADBE-E3FC-4573-BDB0-E404AD438164}" type="presParOf" srcId="{E98CB099-7AD4-4ED1-9D6B-29CA5495AAA3}" destId="{9F4B114F-9808-42BA-AEE5-E9A658D5522F}" srcOrd="6" destOrd="0" presId="urn:microsoft.com/office/officeart/2005/8/layout/cycle2"/>
    <dgm:cxn modelId="{20656D8A-9044-4105-8EC2-681D129E55EC}" type="presParOf" srcId="{E98CB099-7AD4-4ED1-9D6B-29CA5495AAA3}" destId="{9945F759-3A44-43B4-A7D6-91636F06A6D3}" srcOrd="7" destOrd="0" presId="urn:microsoft.com/office/officeart/2005/8/layout/cycle2"/>
    <dgm:cxn modelId="{1F0FB69A-F310-418A-BEA4-DF91DF941505}" type="presParOf" srcId="{9945F759-3A44-43B4-A7D6-91636F06A6D3}" destId="{46BACBF9-5882-4B49-BBF3-C563AC50AFA9}" srcOrd="0" destOrd="0" presId="urn:microsoft.com/office/officeart/2005/8/layout/cycle2"/>
    <dgm:cxn modelId="{A405B647-D403-4F57-BB6A-CC2BB8362308}" type="presParOf" srcId="{E98CB099-7AD4-4ED1-9D6B-29CA5495AAA3}" destId="{9023CF08-054B-4D6D-9DF7-456324CBF3B5}" srcOrd="8" destOrd="0" presId="urn:microsoft.com/office/officeart/2005/8/layout/cycle2"/>
    <dgm:cxn modelId="{C59B711C-BD88-4BE2-8314-18E28E68FE82}" type="presParOf" srcId="{E98CB099-7AD4-4ED1-9D6B-29CA5495AAA3}" destId="{1E78B48C-E6C2-4859-8AF6-9CBBD5A850EF}" srcOrd="9" destOrd="0" presId="urn:microsoft.com/office/officeart/2005/8/layout/cycle2"/>
    <dgm:cxn modelId="{5BF156CC-1AEC-4B7A-BCD9-7F8D94848C24}" type="presParOf" srcId="{1E78B48C-E6C2-4859-8AF6-9CBBD5A850EF}" destId="{CFA88F78-C5DD-4AF7-BFCC-FBDAE4E716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80110-D775-467D-8566-F3160C474C73}">
      <dsp:nvSpPr>
        <dsp:cNvPr id="0" name=""/>
        <dsp:cNvSpPr/>
      </dsp:nvSpPr>
      <dsp:spPr>
        <a:xfrm>
          <a:off x="4117487" y="0"/>
          <a:ext cx="3111047" cy="19893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জন্ম: ১৩ সেপ্টেম্বর , ১৯০৪ খ্রিস্টাব্দ। আসামে করিমগঞ্জ</a:t>
          </a: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3089" y="291331"/>
        <a:ext cx="2199843" cy="1406669"/>
      </dsp:txXfrm>
    </dsp:sp>
    <dsp:sp modelId="{BB53EA4D-C89E-407C-8CB6-7239CCB4A876}">
      <dsp:nvSpPr>
        <dsp:cNvPr id="0" name=""/>
        <dsp:cNvSpPr/>
      </dsp:nvSpPr>
      <dsp:spPr>
        <a:xfrm rot="1673843">
          <a:off x="7099207" y="1560720"/>
          <a:ext cx="738574" cy="76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12082" y="1662684"/>
        <a:ext cx="517002" cy="461400"/>
      </dsp:txXfrm>
    </dsp:sp>
    <dsp:sp modelId="{CBA9EE09-BB98-4677-8DEE-A452DC7DB2B5}">
      <dsp:nvSpPr>
        <dsp:cNvPr id="0" name=""/>
        <dsp:cNvSpPr/>
      </dsp:nvSpPr>
      <dsp:spPr>
        <a:xfrm>
          <a:off x="7888979" y="1638803"/>
          <a:ext cx="2999354" cy="264595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শিক্ষাজীবন : শান্তিনিকেতন থেকে স্নাতক ডিগ্রি লাভ। আলীগড় কলেজ, বার্লিন বিশ্ববিদ্যালইয় ও কায়রোর আল-আজহার বিশ্ববিদ্যালয়ে অধ্যায়ন করেছেন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28224" y="2026294"/>
        <a:ext cx="2120864" cy="1870973"/>
      </dsp:txXfrm>
    </dsp:sp>
    <dsp:sp modelId="{A218D31A-F8F4-4763-BCD5-8D44863F7747}">
      <dsp:nvSpPr>
        <dsp:cNvPr id="0" name=""/>
        <dsp:cNvSpPr/>
      </dsp:nvSpPr>
      <dsp:spPr>
        <a:xfrm rot="6317631">
          <a:off x="8615267" y="4365452"/>
          <a:ext cx="568814" cy="76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723094" y="4436952"/>
        <a:ext cx="398170" cy="461400"/>
      </dsp:txXfrm>
    </dsp:sp>
    <dsp:sp modelId="{37C16E42-955D-4CB0-8D7D-0E29335F75BB}">
      <dsp:nvSpPr>
        <dsp:cNvPr id="0" name=""/>
        <dsp:cNvSpPr/>
      </dsp:nvSpPr>
      <dsp:spPr>
        <a:xfrm>
          <a:off x="6706396" y="5265278"/>
          <a:ext cx="3481649" cy="227852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পেশা : </a:t>
          </a: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১৯২৭ খ্রিষ্টাব্দে কাবুল গমন ও কৃষিবিজ্ঞান কলেজে ইংরেজি ও জার্মান ভাষায় অধ্যাপনা।  এছাড়া জার্মানির বন বিশ্ববিদ্যালয়, বিশ্বভারতী, বরোদা কলেজে অধ্যাপনা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16272" y="5598960"/>
        <a:ext cx="2461897" cy="1611157"/>
      </dsp:txXfrm>
    </dsp:sp>
    <dsp:sp modelId="{81DAEFB2-E309-472C-B789-5921105DE96F}">
      <dsp:nvSpPr>
        <dsp:cNvPr id="0" name=""/>
        <dsp:cNvSpPr/>
      </dsp:nvSpPr>
      <dsp:spPr>
        <a:xfrm rot="10800000">
          <a:off x="4702988" y="6528586"/>
          <a:ext cx="1415741" cy="76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933688" y="6682386"/>
        <a:ext cx="1185041" cy="461400"/>
      </dsp:txXfrm>
    </dsp:sp>
    <dsp:sp modelId="{9F4B114F-9808-42BA-AEE5-E9A658D5522F}">
      <dsp:nvSpPr>
        <dsp:cNvPr id="0" name=""/>
        <dsp:cNvSpPr/>
      </dsp:nvSpPr>
      <dsp:spPr>
        <a:xfrm>
          <a:off x="837964" y="5265278"/>
          <a:ext cx="3197221" cy="227852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সাহিত্য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সাধনা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ভ্রমণকাহিনি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দেশে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বিদেশে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জলে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ডাঙ্গায়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জীবনী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বড়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বাবু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হিটলার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উপন্যাস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অবিশ্ব্যাস্য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শবনম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প্রেম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,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তুলনাহীন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।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রম্যরচনা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চাচা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কাহিনী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মযুরকন্ঠী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ধুপছায়া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ভবঘুরে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রাজা-উজির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186" y="5598960"/>
        <a:ext cx="2260777" cy="1611157"/>
      </dsp:txXfrm>
    </dsp:sp>
    <dsp:sp modelId="{9945F759-3A44-43B4-A7D6-91636F06A6D3}">
      <dsp:nvSpPr>
        <dsp:cNvPr id="0" name=""/>
        <dsp:cNvSpPr/>
      </dsp:nvSpPr>
      <dsp:spPr>
        <a:xfrm rot="15322259">
          <a:off x="1081085" y="4293921"/>
          <a:ext cx="715560" cy="76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215527" y="4551575"/>
        <a:ext cx="500892" cy="461400"/>
      </dsp:txXfrm>
    </dsp:sp>
    <dsp:sp modelId="{9023CF08-054B-4D6D-9DF7-456324CBF3B5}">
      <dsp:nvSpPr>
        <dsp:cNvPr id="0" name=""/>
        <dsp:cNvSpPr/>
      </dsp:nvSpPr>
      <dsp:spPr>
        <a:xfrm>
          <a:off x="0" y="1721055"/>
          <a:ext cx="3022914" cy="227852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মৃত্যু</a:t>
          </a: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as-IN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১৯৭৪ খ্রিষ্টাব্দের ১১ ফেব্রুয়ারি সোমবার পিজি হাসপাতালের ১২৭ নং কক্ষে সৈয়দ মুজতবা আলী মৃত্যুবরণ করেন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696" y="2054737"/>
        <a:ext cx="2137522" cy="1611157"/>
      </dsp:txXfrm>
    </dsp:sp>
    <dsp:sp modelId="{1E78B48C-E6C2-4859-8AF6-9CBBD5A850EF}">
      <dsp:nvSpPr>
        <dsp:cNvPr id="0" name=""/>
        <dsp:cNvSpPr/>
      </dsp:nvSpPr>
      <dsp:spPr>
        <a:xfrm rot="20151181">
          <a:off x="2621610" y="1237611"/>
          <a:ext cx="922822" cy="769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1703" y="1438598"/>
        <a:ext cx="692122" cy="461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3BA03-8AA1-4909-8020-517FDFEC793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59AE-99DF-4252-81DC-DA1CE327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g"/><Relationship Id="rId4" Type="http://schemas.openxmlformats.org/officeDocument/2006/relationships/image" Target="../media/image13.jp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00200"/>
            <a:ext cx="10955831" cy="5704984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681049" y="46990"/>
            <a:ext cx="9224951" cy="1553210"/>
          </a:xfrm>
          <a:prstGeom prst="flowChartTerminator">
            <a:avLst/>
          </a:prstGeom>
          <a:solidFill>
            <a:srgbClr val="FF0000"/>
          </a:solidFill>
          <a:ln w="285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729" tIns="49864" rIns="99729" bIns="49864" rtlCol="0" anchor="ctr"/>
          <a:lstStyle/>
          <a:p>
            <a:pPr algn="ctr"/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8110" y="318113"/>
            <a:ext cx="2666999" cy="2030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28" y="20756"/>
            <a:ext cx="2142794" cy="22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7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800"/>
            <a:ext cx="6127230" cy="337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0" y="3048000"/>
            <a:ext cx="634013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5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7467600" cy="72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772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75"/>
            <a:ext cx="7315200" cy="720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0" cy="73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6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522"/>
            <a:ext cx="10972799" cy="52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8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115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905"/>
            <a:ext cx="11027229" cy="731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effectLst>
            <a:glow rad="330200">
              <a:srgbClr val="FF0000">
                <a:alpha val="67000"/>
              </a:srgbClr>
            </a:glow>
            <a:softEdge rad="0"/>
          </a:effectLst>
        </p:spPr>
      </p:pic>
      <p:sp>
        <p:nvSpPr>
          <p:cNvPr id="3" name="Rectangle 2"/>
          <p:cNvSpPr/>
          <p:nvPr/>
        </p:nvSpPr>
        <p:spPr>
          <a:xfrm>
            <a:off x="3276600" y="6345"/>
            <a:ext cx="42001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6299537"/>
            <a:ext cx="998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5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1280"/>
            <a:ext cx="9966960" cy="68798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02712">
            <a:off x="3535815" y="1104824"/>
            <a:ext cx="3678362" cy="1059626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4420" y="6494561"/>
            <a:ext cx="8450580" cy="597961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027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380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62000" y="-152400"/>
            <a:ext cx="94488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09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08" y="856937"/>
            <a:ext cx="3861092" cy="234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0" y="4445833"/>
            <a:ext cx="3989673" cy="203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1407470" y="935833"/>
            <a:ext cx="9414160" cy="5620062"/>
            <a:chOff x="1330040" y="856938"/>
            <a:chExt cx="9414160" cy="56200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040" y="856938"/>
              <a:ext cx="5756560" cy="3562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048000"/>
              <a:ext cx="5486400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330039" cy="723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7440" y="0"/>
            <a:ext cx="6537960" cy="646949"/>
          </a:xfrm>
          <a:prstGeom prst="rect">
            <a:avLst/>
          </a:prstGeom>
        </p:spPr>
        <p:txBody>
          <a:bodyPr wrap="square" lIns="122532" tIns="61266" rIns="122532" bIns="61266">
            <a:spAutoFit/>
          </a:bodyPr>
          <a:lstStyle/>
          <a:p>
            <a:pPr algn="ctr"/>
            <a:r>
              <a:rPr lang="bn-BD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6555895"/>
            <a:ext cx="4049485" cy="6069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9741" tIns="49871" rIns="99741" bIns="49871" rtlCol="0" anchor="ctr"/>
          <a:lstStyle/>
          <a:p>
            <a:pPr algn="ctr"/>
            <a:r>
              <a:rPr lang="bn-IN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কিসের চিত্র লক্ষ করছ?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9490361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0" y="762000"/>
            <a:ext cx="941416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56" y="762159"/>
            <a:ext cx="9416944" cy="562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56" y="838200"/>
            <a:ext cx="9416944" cy="55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0" y="838200"/>
            <a:ext cx="9414160" cy="55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9446639" cy="571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9414160" cy="571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9499001" cy="567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90" y="848201"/>
            <a:ext cx="9414160" cy="55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287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3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3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3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3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4404CEC-E2D0-4442-8F62-0EE6F1FBA484}"/>
              </a:ext>
            </a:extLst>
          </p:cNvPr>
          <p:cNvSpPr/>
          <p:nvPr/>
        </p:nvSpPr>
        <p:spPr>
          <a:xfrm>
            <a:off x="3048000" y="1371600"/>
            <a:ext cx="7315200" cy="45159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117" tIns="41559" rIns="83117" bIns="41559">
            <a:spAutoFit/>
          </a:bodyPr>
          <a:lstStyle/>
          <a:p>
            <a:r>
              <a:rPr lang="en-US" sz="9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নীলনদ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9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4917" y="6403032"/>
            <a:ext cx="339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সৈয়েদ মুজতবা আলী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98292"/>
            <a:ext cx="3259015" cy="13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98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9" y="-243840"/>
            <a:ext cx="5918660" cy="7884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2199466"/>
            <a:ext cx="7315200" cy="2856484"/>
          </a:xfrm>
          <a:prstGeom prst="rect">
            <a:avLst/>
          </a:prstGeom>
        </p:spPr>
        <p:txBody>
          <a:bodyPr wrap="square" lIns="83117" tIns="41559" rIns="83117" bIns="41559">
            <a:spAutoFit/>
          </a:bodyPr>
          <a:lstStyle/>
          <a:p>
            <a:pPr>
              <a:spcAft>
                <a:spcPts val="1090"/>
              </a:spcAft>
              <a:buClr>
                <a:schemeClr val="accent3"/>
              </a:buClr>
              <a:defRPr/>
            </a:pPr>
            <a:r>
              <a:rPr lang="bn-BD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712979" indent="-712979" algn="just">
              <a:defRPr/>
            </a:pP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NikoshBAN" pitchFamily="2" charset="0"/>
                <a:sym typeface="Wingdings"/>
              </a:rPr>
              <a:t>#</a:t>
            </a:r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718421" indent="-718421" algn="just">
              <a:defRPr/>
            </a:pP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NikoshBAN" pitchFamily="2" charset="0"/>
                <a:sym typeface="Wingdings"/>
              </a:rPr>
              <a:t>#</a:t>
            </a:r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  <a:p>
            <a:pPr>
              <a:buClr>
                <a:schemeClr val="accent3"/>
              </a:buClr>
              <a:defRPr/>
            </a:pP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NikoshBAN" pitchFamily="2" charset="0"/>
                <a:sym typeface="Wingdings"/>
              </a:rPr>
              <a:t>#</a:t>
            </a:r>
            <a:r>
              <a:rPr lang="bn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cs typeface="NikoshBAN" pitchFamily="2" charset="0"/>
                <a:sym typeface="Wingdings"/>
              </a:rPr>
              <a:t>#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গল্পের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মূলভাব বলতে পারবে 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609600"/>
            <a:ext cx="19192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307367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38" y="-334963"/>
            <a:ext cx="11699876" cy="79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184145"/>
              </p:ext>
            </p:extLst>
          </p:nvPr>
        </p:nvGraphicFramePr>
        <p:xfrm>
          <a:off x="-152400" y="-228600"/>
          <a:ext cx="113538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886200" y="2438400"/>
            <a:ext cx="3124200" cy="304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effectLst>
            <a:glow rad="292100">
              <a:schemeClr val="accent6">
                <a:lumMod val="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4527" y="4724400"/>
            <a:ext cx="339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সৈয়েদ মুজতবা আলী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4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72984"/>
            <a:ext cx="10896600" cy="416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810000" y="457200"/>
            <a:ext cx="36576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লেখক-পরিচিতি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29784"/>
            <a:ext cx="2751828" cy="27182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glow rad="292100">
              <a:schemeClr val="accent6">
                <a:lumMod val="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64857" y="1688892"/>
            <a:ext cx="4996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সৈয়েদ মুজতবা আলী  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0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09" tIns="51055" rIns="102109" bIns="5105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162560"/>
            <a:ext cx="10607040" cy="69900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09" tIns="51055" rIns="102109" bIns="5105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2385" y="827579"/>
            <a:ext cx="8578735" cy="1472257"/>
            <a:chOff x="471055" y="2725403"/>
            <a:chExt cx="7148945" cy="1380241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3110345" cy="5915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1905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3079813" cy="5915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1875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3064367" cy="5915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5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1986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3064366" cy="59150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1904</a:t>
              </a:r>
              <a:endParaRPr lang="bn-BD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4320" y="247455"/>
            <a:ext cx="8940019" cy="64171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109" tIns="51055" rIns="102109" bIns="51055" rtlCol="0">
            <a:spAutoFit/>
          </a:bodyPr>
          <a:lstStyle/>
          <a:p>
            <a:r>
              <a:rPr lang="bn-BD" sz="35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সৈয়েদ মুজতবা আলী </a:t>
            </a:r>
            <a:r>
              <a:rPr lang="bn-IN" sz="27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 সালে জন্মগ্রহণ করেন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70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06294" y="711041"/>
            <a:ext cx="1122983" cy="740298"/>
            <a:chOff x="560470" y="3456079"/>
            <a:chExt cx="935819" cy="69403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74322" y="2277877"/>
            <a:ext cx="8760077" cy="53399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109" tIns="51055" rIns="102109" bIns="5105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300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২।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নীলনদ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9026" y="2901635"/>
            <a:ext cx="8578735" cy="1302980"/>
            <a:chOff x="471055" y="2725403"/>
            <a:chExt cx="7148945" cy="1221544"/>
          </a:xfrm>
        </p:grpSpPr>
        <p:sp>
          <p:nvSpPr>
            <p:cNvPr id="18" name="TextBox 17"/>
            <p:cNvSpPr txBox="1"/>
            <p:nvPr/>
          </p:nvSpPr>
          <p:spPr>
            <a:xfrm>
              <a:off x="471055" y="2725403"/>
              <a:ext cx="3110345" cy="47609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bn-IN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সাহিত্য রচনায়</a:t>
              </a:r>
              <a:endPara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587" y="3514136"/>
              <a:ext cx="3079813" cy="43281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মিশরের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কায়রো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শহরের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সৌন্দর্য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5633" y="3514135"/>
              <a:ext cx="3064367" cy="41838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bn-IN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গল্প-উপন্যাস রচনায়</a:t>
              </a:r>
              <a:endPara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5634" y="2739258"/>
              <a:ext cx="3064366" cy="59150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bn-IN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ব্যাকরণ</a:t>
              </a:r>
              <a:endPara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5663" y="3568838"/>
            <a:ext cx="1122983" cy="740298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9214339" y="975089"/>
            <a:ext cx="1575581" cy="5027532"/>
          </a:xfrm>
          <a:prstGeom prst="rect">
            <a:avLst/>
          </a:prstGeom>
          <a:ln>
            <a:noFill/>
          </a:ln>
        </p:spPr>
        <p:txBody>
          <a:bodyPr wrap="square" lIns="102109" tIns="51055" rIns="102109" bIns="51055">
            <a:spAutoFit/>
          </a:bodyPr>
          <a:lstStyle/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ল্যা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য়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ণ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1" y="4389121"/>
            <a:ext cx="8668637" cy="53399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109" tIns="51055" rIns="102109" bIns="51055" rtlCol="0">
            <a:spAutoFit/>
          </a:bodyPr>
          <a:lstStyle/>
          <a:p>
            <a:r>
              <a:rPr lang="bn-IN" sz="27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৩। </a:t>
            </a:r>
            <a:r>
              <a:rPr lang="bn-IN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সৈয়েদ মুজতবা আলী </a:t>
            </a:r>
            <a:r>
              <a:rPr lang="bn-IN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 খ্রিস্টাব্দে ইন্তেকাল করেন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7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5663" y="5012880"/>
            <a:ext cx="8578735" cy="1472257"/>
            <a:chOff x="471055" y="2725403"/>
            <a:chExt cx="7148945" cy="1380241"/>
          </a:xfrm>
        </p:grpSpPr>
        <p:sp>
          <p:nvSpPr>
            <p:cNvPr id="27" name="TextBox 26"/>
            <p:cNvSpPr txBox="1"/>
            <p:nvPr/>
          </p:nvSpPr>
          <p:spPr>
            <a:xfrm>
              <a:off x="471055" y="2725403"/>
              <a:ext cx="3110345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500" b="1" dirty="0">
                  <a:latin typeface="SolaimanLipi" pitchFamily="2" charset="0"/>
                  <a:cs typeface="SolaimanLipi" pitchFamily="2" charset="0"/>
                </a:rPr>
                <a:t>ক</a:t>
              </a:r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.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1949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587" y="3514136"/>
              <a:ext cx="3079813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গ.</a:t>
              </a:r>
              <a:r>
                <a:rPr lang="bn-IN" sz="35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1974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5633" y="3514135"/>
              <a:ext cx="3064367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5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1979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5634" y="2739258"/>
              <a:ext cx="3064366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খ. 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1959</a:t>
              </a:r>
              <a:endParaRPr lang="bn-BD" sz="3500" b="1" dirty="0"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2938" y="5635004"/>
            <a:ext cx="1122983" cy="740298"/>
            <a:chOff x="560470" y="3456079"/>
            <a:chExt cx="935819" cy="69403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8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5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1710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বেজাত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1552" y="1127962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310825"/>
            <a:ext cx="689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গন্ডা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5343" y="2198280"/>
            <a:ext cx="870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852" y="3406040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অরুণোদয়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5343" y="3393840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উদয়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241" y="4419600"/>
            <a:ext cx="1386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ক্যারাভান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5343" y="4417102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কাফেলা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032" y="5596329"/>
            <a:ext cx="1196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ক্যাবারে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6601" y="5427051"/>
            <a:ext cx="1125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নাচঘরে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1288463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মমি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6799" y="1143000"/>
            <a:ext cx="2209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কৃত্রিমভাবে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5266" y="101025"/>
            <a:ext cx="443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05" y="926360"/>
            <a:ext cx="1796328" cy="987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21" y="2071482"/>
            <a:ext cx="1796614" cy="10386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05" y="3166872"/>
            <a:ext cx="1804211" cy="981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04" y="4191000"/>
            <a:ext cx="1793831" cy="943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05" y="5257800"/>
            <a:ext cx="1467795" cy="9614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36" y="1152995"/>
            <a:ext cx="1706563" cy="9525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70645" y="3229479"/>
            <a:ext cx="930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ভুতুরে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47" y="3048000"/>
            <a:ext cx="1706562" cy="107431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5565960" y="997537"/>
            <a:ext cx="72840" cy="5936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845137"/>
            <a:ext cx="72840" cy="5936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64946" y="3292768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রহস্যময়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10747" y="5257800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আবজাব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58747" y="5253335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গিসগিস, ঠাসাঠাসি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78" y="4994121"/>
            <a:ext cx="1642768" cy="10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3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" y="0"/>
            <a:ext cx="10968359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91532" y="381000"/>
            <a:ext cx="1752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0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324</Words>
  <Application>Microsoft Office PowerPoint</Application>
  <PresentationFormat>Custom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MSI</cp:lastModifiedBy>
  <cp:revision>88</cp:revision>
  <dcterms:created xsi:type="dcterms:W3CDTF">2006-08-16T00:00:00Z</dcterms:created>
  <dcterms:modified xsi:type="dcterms:W3CDTF">2024-12-06T10:53:34Z</dcterms:modified>
</cp:coreProperties>
</file>